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7C4A-BA23-43FA-8B89-D19779447D6C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18E5-F42A-4F8B-8CF7-AA63A03132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912983">
              <a:spcBef>
                <a:spcPct val="0"/>
              </a:spcBef>
            </a:pPr>
            <a:r>
              <a:rPr lang="en-US" dirty="0" smtClean="0"/>
              <a:t>There are also now about 37 countries that participate in HL7 through local affiliates accredited by HL7 International.</a:t>
            </a:r>
          </a:p>
          <a:p>
            <a:pPr defTabSz="912983"/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pPr eaLnBrk="0" hangingPunct="0"/>
            <a:fld id="{BD6D397C-D440-44CD-A7A7-B12A6B7F7D48}" type="slidenum">
              <a:rPr lang="en-GB"/>
              <a:pPr eaLnBrk="0" hangingPunct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5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" y="66294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© 2011 Health Level Seven ® International. All Rights Reserved. </a:t>
            </a:r>
          </a:p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HL7 and Health Level Seven are registered trademarks of Health Level Seven International. Reg. U.S. TM Office.</a:t>
            </a:r>
          </a:p>
        </p:txBody>
      </p:sp>
      <p:pic>
        <p:nvPicPr>
          <p:cNvPr id="9" name="Picture 13" descr="HL7 International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63" y="3048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1"/>
            <a:ext cx="6400800" cy="1873250"/>
          </a:xfrm>
        </p:spPr>
        <p:txBody>
          <a:bodyPr/>
          <a:lstStyle>
            <a:lvl1pPr marL="0" indent="0" algn="ctr">
              <a:spcBef>
                <a:spcPts val="600"/>
              </a:spcBef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1" y="473076"/>
            <a:ext cx="7078683" cy="294701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600" smtClean="0"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403367"/>
            <a:ext cx="8396287" cy="4525963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buFont typeface="Lucida Grande"/>
              <a:buChar char="−"/>
              <a:defRPr/>
            </a:lvl3pPr>
            <a:lvl4pPr>
              <a:defRPr baseline="0"/>
            </a:lvl4pPr>
            <a:lvl5pPr>
              <a:buFont typeface="Lucida Grande"/>
              <a:buChar char="−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28860" y="269851"/>
            <a:ext cx="5829312" cy="868346"/>
          </a:xfrm>
        </p:spPr>
        <p:txBody>
          <a:bodyPr>
            <a:noAutofit/>
          </a:bodyPr>
          <a:lstStyle>
            <a:lvl1pPr>
              <a:defRPr sz="2600">
                <a:solidFill>
                  <a:srgbClr val="00334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5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" y="66294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© 2011 Health Level Seven ® International. All Rights Reserved. </a:t>
            </a:r>
          </a:p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HL7 and Health Level Seven are registered trademarks of Health Level Seven International. Reg. U.S. TM Office.</a:t>
            </a:r>
          </a:p>
        </p:txBody>
      </p:sp>
      <p:pic>
        <p:nvPicPr>
          <p:cNvPr id="9" name="Picture 13" descr="HL7 International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63" y="3048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1"/>
            <a:ext cx="6400800" cy="1873250"/>
          </a:xfrm>
        </p:spPr>
        <p:txBody>
          <a:bodyPr/>
          <a:lstStyle>
            <a:lvl1pPr marL="0" indent="0" algn="ctr">
              <a:spcBef>
                <a:spcPts val="600"/>
              </a:spcBef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1" y="473076"/>
            <a:ext cx="7031183" cy="27095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CF2F-0CFB-4762-B1D4-5F727D22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600" smtClean="0"/>
            </a:lvl1pPr>
          </a:lstStyle>
          <a:p>
            <a:pPr>
              <a:defRPr/>
            </a:pPr>
            <a:r>
              <a:rPr lang="en-US"/>
              <a:t>Sept 11, 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388F-D61F-47E1-AEDD-3CC1F6448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106"/>
            <a:ext cx="7772400" cy="1873869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97651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3163-A1A3-4CDD-B004-1A98673A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9C60-9358-4285-A719-DCA18DEB2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74421"/>
            <a:ext cx="4040188" cy="5004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0670"/>
            <a:ext cx="4041775" cy="52420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2DB33-B14E-49A6-BE99-12669B4A6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887E-8F37-404B-B592-9D3DFE452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5666-7462-418A-ABEE-8AB0DFA08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6261"/>
            <a:ext cx="8211787" cy="10788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33797"/>
            <a:ext cx="5111751" cy="4392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33797"/>
            <a:ext cx="3008313" cy="4392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BCA0-E802-4473-95F3-616E55B8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39EA-860B-442F-9498-8EBD7A27A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71E5-5C29-49D4-848A-28EB5FEFA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51651" y="-3327929"/>
            <a:ext cx="1235034" cy="83658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698172"/>
            <a:ext cx="8394865" cy="45502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5237F-821B-466D-83D7-CF44BDC89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403367"/>
            <a:ext cx="4143404" cy="4525963"/>
          </a:xfrm>
        </p:spPr>
        <p:txBody>
          <a:bodyPr/>
          <a:lstStyle>
            <a:lvl1pPr marL="0" indent="0"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403367"/>
            <a:ext cx="4143404" cy="4525963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8860" y="266675"/>
            <a:ext cx="5829312" cy="868346"/>
          </a:xfrm>
        </p:spPr>
        <p:txBody>
          <a:bodyPr>
            <a:noAutofit/>
          </a:bodyPr>
          <a:lstStyle>
            <a:lvl1pPr>
              <a:defRPr sz="2600">
                <a:solidFill>
                  <a:srgbClr val="00334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403367"/>
            <a:ext cx="8396287" cy="4525963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buFont typeface="Lucida Grande"/>
              <a:buChar char="−"/>
              <a:defRPr/>
            </a:lvl3pPr>
            <a:lvl4pPr>
              <a:defRPr baseline="0"/>
            </a:lvl4pPr>
            <a:lvl5pPr>
              <a:buFont typeface="Lucida Grande"/>
              <a:buChar char="−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28860" y="269851"/>
            <a:ext cx="5829312" cy="868346"/>
          </a:xfrm>
        </p:spPr>
        <p:txBody>
          <a:bodyPr>
            <a:noAutofit/>
          </a:bodyPr>
          <a:lstStyle>
            <a:lvl1pPr>
              <a:defRPr sz="2600">
                <a:solidFill>
                  <a:srgbClr val="00334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600" smtClean="0"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38795"/>
            <a:ext cx="4040188" cy="53608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0670"/>
            <a:ext cx="4041775" cy="52420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600" smtClean="0"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78" y="417906"/>
            <a:ext cx="8397012" cy="92910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785445"/>
            <a:ext cx="8387256" cy="46941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28600" y="6629400"/>
            <a:ext cx="441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© 2011 Health Level Seven ® International. All Rights Reserved. </a:t>
            </a:r>
          </a:p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HL7 and Health Level Seven are registered trademarks of Health Level Seven International. Reg. U.S. TM Office.</a:t>
            </a:r>
          </a:p>
        </p:txBody>
      </p:sp>
      <p:pic>
        <p:nvPicPr>
          <p:cNvPr id="7176" name="Picture 15" descr="HL7 International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5CEF811F-6E01-4731-B4D6-183CB032D1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81900" y="6235700"/>
            <a:ext cx="558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800" dirty="0">
              <a:latin typeface="Arial" charset="0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077200" y="6629400"/>
            <a:ext cx="838200" cy="152400"/>
          </a:xfrm>
          <a:prstGeom prst="rect">
            <a:avLst/>
          </a:prstGeom>
        </p:spPr>
        <p:txBody>
          <a:bodyPr/>
          <a:lstStyle>
            <a:lvl1pPr eaLnBrk="0" hangingPunct="0">
              <a:defRPr sz="600" smtClean="0">
                <a:latin typeface="Arial" charset="0"/>
                <a:cs typeface="+mn-cs"/>
              </a:defRPr>
            </a:lvl1pPr>
          </a:lstStyle>
          <a:p>
            <a:fld id="{2B97DF33-36CF-4EA7-97E1-A3F61C5C7492}" type="datetimeFigureOut">
              <a:rPr lang="en-US" smtClean="0"/>
              <a:t>10/18/2011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28600" y="6629400"/>
            <a:ext cx="441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© 2011 Health Level Seven ® International. All Rights Reserved. </a:t>
            </a:r>
          </a:p>
          <a:p>
            <a:pPr eaLnBrk="0" hangingPunct="0">
              <a:defRPr/>
            </a:pPr>
            <a:r>
              <a:rPr lang="en-US" sz="600" b="1" dirty="0">
                <a:latin typeface="Arial" charset="0"/>
                <a:cs typeface="+mn-cs"/>
              </a:rPr>
              <a:t>HL7 and Health Level Seven are registered trademarks of Health Level Seven International. Reg. U.S. TM Office.</a:t>
            </a:r>
          </a:p>
        </p:txBody>
      </p:sp>
      <p:pic>
        <p:nvPicPr>
          <p:cNvPr id="8200" name="Picture 15" descr="HL7 International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CCCF56-26E4-42C6-9156-2B2C01D65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ts val="60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60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ts val="60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ts val="60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ts val="60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26" Type="http://schemas.openxmlformats.org/officeDocument/2006/relationships/image" Target="../media/image23.wmf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34" Type="http://schemas.openxmlformats.org/officeDocument/2006/relationships/image" Target="../media/image31.png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24" Type="http://schemas.openxmlformats.org/officeDocument/2006/relationships/hyperlink" Target="http://www.theodora.com/maps/greece_map.html" TargetMode="External"/><Relationship Id="rId32" Type="http://schemas.openxmlformats.org/officeDocument/2006/relationships/image" Target="../media/image29.png"/><Relationship Id="rId37" Type="http://schemas.openxmlformats.org/officeDocument/2006/relationships/image" Target="../media/image34.emf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31" Type="http://schemas.openxmlformats.org/officeDocument/2006/relationships/image" Target="../media/image28.w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4.png"/><Relationship Id="rId30" Type="http://schemas.openxmlformats.org/officeDocument/2006/relationships/image" Target="../media/image27.wmf"/><Relationship Id="rId35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John Quinn</a:t>
            </a:r>
          </a:p>
          <a:p>
            <a:r>
              <a:rPr lang="en-US" b="1" i="1" dirty="0" smtClean="0"/>
              <a:t>ISO TC215</a:t>
            </a:r>
          </a:p>
          <a:p>
            <a:r>
              <a:rPr lang="en-US" b="1" i="1" dirty="0" smtClean="0"/>
              <a:t>October 18, 2011</a:t>
            </a: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HL7—Scope and </a:t>
            </a:r>
            <a:r>
              <a:rPr lang="en-US" dirty="0" err="1" smtClean="0"/>
              <a:t>Activites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HL7 Internationa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6688"/>
            <a:ext cx="446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71"/>
          <p:cNvSpPr>
            <a:spLocks noChangeArrowheads="1"/>
          </p:cNvSpPr>
          <p:nvPr/>
        </p:nvSpPr>
        <p:spPr bwMode="auto">
          <a:xfrm>
            <a:off x="8153400" y="5740400"/>
            <a:ext cx="698500" cy="317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1930400" y="304800"/>
            <a:ext cx="721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  <a:defRPr/>
            </a:pPr>
            <a:r>
              <a:rPr lang="en-US" sz="2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36 </a:t>
            </a:r>
            <a:r>
              <a:rPr lang="en-US" sz="2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HL7 International Affiliates / Countries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40313"/>
            <a:ext cx="1119188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10" name="Rectangle 3"/>
          <p:cNvSpPr>
            <a:spLocks noChangeArrowheads="1"/>
          </p:cNvSpPr>
          <p:nvPr/>
        </p:nvSpPr>
        <p:spPr bwMode="black">
          <a:xfrm>
            <a:off x="7278688" y="2524125"/>
            <a:ext cx="6445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Japan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03700" y="2857500"/>
            <a:ext cx="1905000" cy="1905000"/>
            <a:chOff x="2136" y="2256"/>
            <a:chExt cx="1200" cy="1200"/>
          </a:xfrm>
        </p:grpSpPr>
        <p:sp>
          <p:nvSpPr>
            <p:cNvPr id="21982" name="Oval 6"/>
            <p:cNvSpPr>
              <a:spLocks noChangeArrowheads="1"/>
            </p:cNvSpPr>
            <p:nvPr/>
          </p:nvSpPr>
          <p:spPr bwMode="black">
            <a:xfrm>
              <a:off x="2136" y="2256"/>
              <a:ext cx="1200" cy="12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2195" y="2306"/>
              <a:ext cx="1081" cy="1097"/>
              <a:chOff x="2195" y="2306"/>
              <a:chExt cx="1081" cy="1097"/>
            </a:xfrm>
          </p:grpSpPr>
          <p:sp>
            <p:nvSpPr>
              <p:cNvPr id="21984" name="Oval 8"/>
              <p:cNvSpPr>
                <a:spLocks noChangeArrowheads="1"/>
              </p:cNvSpPr>
              <p:nvPr/>
            </p:nvSpPr>
            <p:spPr bwMode="blackWhite">
              <a:xfrm>
                <a:off x="2195" y="2307"/>
                <a:ext cx="1081" cy="1096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4" name="Group 127"/>
              <p:cNvGrpSpPr>
                <a:grpSpLocks/>
              </p:cNvGrpSpPr>
              <p:nvPr/>
            </p:nvGrpSpPr>
            <p:grpSpPr bwMode="auto">
              <a:xfrm>
                <a:off x="2389" y="2306"/>
                <a:ext cx="878" cy="1066"/>
                <a:chOff x="2389" y="2306"/>
                <a:chExt cx="878" cy="1066"/>
              </a:xfrm>
            </p:grpSpPr>
            <p:grpSp>
              <p:nvGrpSpPr>
                <p:cNvPr id="5" name="Group 128"/>
                <p:cNvGrpSpPr>
                  <a:grpSpLocks/>
                </p:cNvGrpSpPr>
                <p:nvPr/>
              </p:nvGrpSpPr>
              <p:grpSpPr bwMode="auto">
                <a:xfrm>
                  <a:off x="2389" y="2400"/>
                  <a:ext cx="415" cy="972"/>
                  <a:chOff x="2389" y="2400"/>
                  <a:chExt cx="415" cy="972"/>
                </a:xfrm>
              </p:grpSpPr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509" y="2957"/>
                    <a:ext cx="294" cy="415"/>
                    <a:chOff x="2509" y="2957"/>
                    <a:chExt cx="294" cy="415"/>
                  </a:xfrm>
                </p:grpSpPr>
                <p:sp>
                  <p:nvSpPr>
                    <p:cNvPr id="22023" name="Freeform 12"/>
                    <p:cNvSpPr>
                      <a:spLocks/>
                    </p:cNvSpPr>
                    <p:nvPr/>
                  </p:nvSpPr>
                  <p:spPr bwMode="black">
                    <a:xfrm>
                      <a:off x="2509" y="2957"/>
                      <a:ext cx="294" cy="401"/>
                    </a:xfrm>
                    <a:custGeom>
                      <a:avLst/>
                      <a:gdLst>
                        <a:gd name="T0" fmla="*/ 0 w 882"/>
                        <a:gd name="T1" fmla="*/ 0 h 1202"/>
                        <a:gd name="T2" fmla="*/ 0 w 882"/>
                        <a:gd name="T3" fmla="*/ 0 h 1202"/>
                        <a:gd name="T4" fmla="*/ 0 w 882"/>
                        <a:gd name="T5" fmla="*/ 0 h 1202"/>
                        <a:gd name="T6" fmla="*/ 0 w 882"/>
                        <a:gd name="T7" fmla="*/ 0 h 1202"/>
                        <a:gd name="T8" fmla="*/ 0 w 882"/>
                        <a:gd name="T9" fmla="*/ 0 h 1202"/>
                        <a:gd name="T10" fmla="*/ 0 w 882"/>
                        <a:gd name="T11" fmla="*/ 0 h 1202"/>
                        <a:gd name="T12" fmla="*/ 0 w 882"/>
                        <a:gd name="T13" fmla="*/ 0 h 1202"/>
                        <a:gd name="T14" fmla="*/ 0 w 882"/>
                        <a:gd name="T15" fmla="*/ 0 h 1202"/>
                        <a:gd name="T16" fmla="*/ 0 w 882"/>
                        <a:gd name="T17" fmla="*/ 0 h 1202"/>
                        <a:gd name="T18" fmla="*/ 0 w 882"/>
                        <a:gd name="T19" fmla="*/ 0 h 1202"/>
                        <a:gd name="T20" fmla="*/ 0 w 882"/>
                        <a:gd name="T21" fmla="*/ 0 h 1202"/>
                        <a:gd name="T22" fmla="*/ 0 w 882"/>
                        <a:gd name="T23" fmla="*/ 0 h 1202"/>
                        <a:gd name="T24" fmla="*/ 0 w 882"/>
                        <a:gd name="T25" fmla="*/ 0 h 1202"/>
                        <a:gd name="T26" fmla="*/ 0 w 882"/>
                        <a:gd name="T27" fmla="*/ 0 h 1202"/>
                        <a:gd name="T28" fmla="*/ 0 w 882"/>
                        <a:gd name="T29" fmla="*/ 0 h 1202"/>
                        <a:gd name="T30" fmla="*/ 0 w 882"/>
                        <a:gd name="T31" fmla="*/ 0 h 1202"/>
                        <a:gd name="T32" fmla="*/ 0 w 882"/>
                        <a:gd name="T33" fmla="*/ 0 h 1202"/>
                        <a:gd name="T34" fmla="*/ 0 w 882"/>
                        <a:gd name="T35" fmla="*/ 0 h 1202"/>
                        <a:gd name="T36" fmla="*/ 0 w 882"/>
                        <a:gd name="T37" fmla="*/ 0 h 1202"/>
                        <a:gd name="T38" fmla="*/ 0 w 882"/>
                        <a:gd name="T39" fmla="*/ 0 h 1202"/>
                        <a:gd name="T40" fmla="*/ 0 w 882"/>
                        <a:gd name="T41" fmla="*/ 0 h 1202"/>
                        <a:gd name="T42" fmla="*/ 0 w 882"/>
                        <a:gd name="T43" fmla="*/ 0 h 1202"/>
                        <a:gd name="T44" fmla="*/ 0 w 882"/>
                        <a:gd name="T45" fmla="*/ 0 h 1202"/>
                        <a:gd name="T46" fmla="*/ 0 w 882"/>
                        <a:gd name="T47" fmla="*/ 0 h 1202"/>
                        <a:gd name="T48" fmla="*/ 0 w 882"/>
                        <a:gd name="T49" fmla="*/ 0 h 1202"/>
                        <a:gd name="T50" fmla="*/ 0 w 882"/>
                        <a:gd name="T51" fmla="*/ 0 h 1202"/>
                        <a:gd name="T52" fmla="*/ 0 w 882"/>
                        <a:gd name="T53" fmla="*/ 0 h 1202"/>
                        <a:gd name="T54" fmla="*/ 0 w 882"/>
                        <a:gd name="T55" fmla="*/ 0 h 1202"/>
                        <a:gd name="T56" fmla="*/ 0 w 882"/>
                        <a:gd name="T57" fmla="*/ 0 h 1202"/>
                        <a:gd name="T58" fmla="*/ 0 w 882"/>
                        <a:gd name="T59" fmla="*/ 0 h 1202"/>
                        <a:gd name="T60" fmla="*/ 0 w 882"/>
                        <a:gd name="T61" fmla="*/ 0 h 1202"/>
                        <a:gd name="T62" fmla="*/ 0 w 882"/>
                        <a:gd name="T63" fmla="*/ 0 h 1202"/>
                        <a:gd name="T64" fmla="*/ 0 w 882"/>
                        <a:gd name="T65" fmla="*/ 0 h 1202"/>
                        <a:gd name="T66" fmla="*/ 0 w 882"/>
                        <a:gd name="T67" fmla="*/ 0 h 1202"/>
                        <a:gd name="T68" fmla="*/ 0 w 882"/>
                        <a:gd name="T69" fmla="*/ 0 h 1202"/>
                        <a:gd name="T70" fmla="*/ 0 w 882"/>
                        <a:gd name="T71" fmla="*/ 0 h 1202"/>
                        <a:gd name="T72" fmla="*/ 0 w 882"/>
                        <a:gd name="T73" fmla="*/ 0 h 1202"/>
                        <a:gd name="T74" fmla="*/ 0 w 882"/>
                        <a:gd name="T75" fmla="*/ 0 h 1202"/>
                        <a:gd name="T76" fmla="*/ 0 w 882"/>
                        <a:gd name="T77" fmla="*/ 0 h 1202"/>
                        <a:gd name="T78" fmla="*/ 0 w 882"/>
                        <a:gd name="T79" fmla="*/ 0 h 1202"/>
                        <a:gd name="T80" fmla="*/ 0 w 882"/>
                        <a:gd name="T81" fmla="*/ 0 h 1202"/>
                        <a:gd name="T82" fmla="*/ 0 w 882"/>
                        <a:gd name="T83" fmla="*/ 0 h 1202"/>
                        <a:gd name="T84" fmla="*/ 0 w 882"/>
                        <a:gd name="T85" fmla="*/ 0 h 1202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882"/>
                        <a:gd name="T130" fmla="*/ 0 h 1202"/>
                        <a:gd name="T131" fmla="*/ 882 w 882"/>
                        <a:gd name="T132" fmla="*/ 1202 h 1202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882" h="1202">
                          <a:moveTo>
                            <a:pt x="105" y="34"/>
                          </a:moveTo>
                          <a:lnTo>
                            <a:pt x="156" y="0"/>
                          </a:lnTo>
                          <a:lnTo>
                            <a:pt x="199" y="0"/>
                          </a:lnTo>
                          <a:lnTo>
                            <a:pt x="213" y="3"/>
                          </a:lnTo>
                          <a:lnTo>
                            <a:pt x="213" y="13"/>
                          </a:lnTo>
                          <a:lnTo>
                            <a:pt x="213" y="28"/>
                          </a:lnTo>
                          <a:lnTo>
                            <a:pt x="223" y="34"/>
                          </a:lnTo>
                          <a:lnTo>
                            <a:pt x="231" y="19"/>
                          </a:lnTo>
                          <a:lnTo>
                            <a:pt x="235" y="3"/>
                          </a:lnTo>
                          <a:lnTo>
                            <a:pt x="246" y="3"/>
                          </a:lnTo>
                          <a:lnTo>
                            <a:pt x="252" y="13"/>
                          </a:lnTo>
                          <a:lnTo>
                            <a:pt x="267" y="24"/>
                          </a:lnTo>
                          <a:lnTo>
                            <a:pt x="281" y="34"/>
                          </a:lnTo>
                          <a:lnTo>
                            <a:pt x="322" y="34"/>
                          </a:lnTo>
                          <a:lnTo>
                            <a:pt x="343" y="39"/>
                          </a:lnTo>
                          <a:lnTo>
                            <a:pt x="353" y="40"/>
                          </a:lnTo>
                          <a:lnTo>
                            <a:pt x="364" y="40"/>
                          </a:lnTo>
                          <a:lnTo>
                            <a:pt x="380" y="49"/>
                          </a:lnTo>
                          <a:lnTo>
                            <a:pt x="386" y="61"/>
                          </a:lnTo>
                          <a:lnTo>
                            <a:pt x="386" y="71"/>
                          </a:lnTo>
                          <a:lnTo>
                            <a:pt x="414" y="80"/>
                          </a:lnTo>
                          <a:lnTo>
                            <a:pt x="432" y="103"/>
                          </a:lnTo>
                          <a:lnTo>
                            <a:pt x="456" y="124"/>
                          </a:lnTo>
                          <a:lnTo>
                            <a:pt x="473" y="134"/>
                          </a:lnTo>
                          <a:lnTo>
                            <a:pt x="483" y="134"/>
                          </a:lnTo>
                          <a:lnTo>
                            <a:pt x="509" y="134"/>
                          </a:lnTo>
                          <a:lnTo>
                            <a:pt x="527" y="143"/>
                          </a:lnTo>
                          <a:lnTo>
                            <a:pt x="544" y="164"/>
                          </a:lnTo>
                          <a:lnTo>
                            <a:pt x="571" y="179"/>
                          </a:lnTo>
                          <a:lnTo>
                            <a:pt x="586" y="197"/>
                          </a:lnTo>
                          <a:lnTo>
                            <a:pt x="594" y="223"/>
                          </a:lnTo>
                          <a:lnTo>
                            <a:pt x="583" y="233"/>
                          </a:lnTo>
                          <a:lnTo>
                            <a:pt x="571" y="257"/>
                          </a:lnTo>
                          <a:lnTo>
                            <a:pt x="586" y="273"/>
                          </a:lnTo>
                          <a:lnTo>
                            <a:pt x="597" y="278"/>
                          </a:lnTo>
                          <a:lnTo>
                            <a:pt x="615" y="264"/>
                          </a:lnTo>
                          <a:lnTo>
                            <a:pt x="640" y="257"/>
                          </a:lnTo>
                          <a:lnTo>
                            <a:pt x="661" y="264"/>
                          </a:lnTo>
                          <a:lnTo>
                            <a:pt x="679" y="264"/>
                          </a:lnTo>
                          <a:lnTo>
                            <a:pt x="703" y="275"/>
                          </a:lnTo>
                          <a:lnTo>
                            <a:pt x="728" y="288"/>
                          </a:lnTo>
                          <a:lnTo>
                            <a:pt x="754" y="288"/>
                          </a:lnTo>
                          <a:lnTo>
                            <a:pt x="785" y="290"/>
                          </a:lnTo>
                          <a:lnTo>
                            <a:pt x="815" y="314"/>
                          </a:lnTo>
                          <a:lnTo>
                            <a:pt x="846" y="321"/>
                          </a:lnTo>
                          <a:lnTo>
                            <a:pt x="869" y="330"/>
                          </a:lnTo>
                          <a:lnTo>
                            <a:pt x="882" y="351"/>
                          </a:lnTo>
                          <a:lnTo>
                            <a:pt x="879" y="378"/>
                          </a:lnTo>
                          <a:lnTo>
                            <a:pt x="863" y="402"/>
                          </a:lnTo>
                          <a:lnTo>
                            <a:pt x="846" y="423"/>
                          </a:lnTo>
                          <a:lnTo>
                            <a:pt x="827" y="445"/>
                          </a:lnTo>
                          <a:lnTo>
                            <a:pt x="819" y="472"/>
                          </a:lnTo>
                          <a:lnTo>
                            <a:pt x="796" y="490"/>
                          </a:lnTo>
                          <a:lnTo>
                            <a:pt x="811" y="519"/>
                          </a:lnTo>
                          <a:lnTo>
                            <a:pt x="809" y="555"/>
                          </a:lnTo>
                          <a:lnTo>
                            <a:pt x="794" y="582"/>
                          </a:lnTo>
                          <a:lnTo>
                            <a:pt x="794" y="609"/>
                          </a:lnTo>
                          <a:lnTo>
                            <a:pt x="781" y="634"/>
                          </a:lnTo>
                          <a:lnTo>
                            <a:pt x="763" y="644"/>
                          </a:lnTo>
                          <a:lnTo>
                            <a:pt x="742" y="655"/>
                          </a:lnTo>
                          <a:lnTo>
                            <a:pt x="716" y="653"/>
                          </a:lnTo>
                          <a:lnTo>
                            <a:pt x="679" y="661"/>
                          </a:lnTo>
                          <a:lnTo>
                            <a:pt x="649" y="685"/>
                          </a:lnTo>
                          <a:lnTo>
                            <a:pt x="633" y="706"/>
                          </a:lnTo>
                          <a:lnTo>
                            <a:pt x="624" y="718"/>
                          </a:lnTo>
                          <a:lnTo>
                            <a:pt x="640" y="731"/>
                          </a:lnTo>
                          <a:lnTo>
                            <a:pt x="640" y="752"/>
                          </a:lnTo>
                          <a:lnTo>
                            <a:pt x="598" y="785"/>
                          </a:lnTo>
                          <a:lnTo>
                            <a:pt x="573" y="834"/>
                          </a:lnTo>
                          <a:lnTo>
                            <a:pt x="539" y="861"/>
                          </a:lnTo>
                          <a:lnTo>
                            <a:pt x="510" y="863"/>
                          </a:lnTo>
                          <a:lnTo>
                            <a:pt x="474" y="837"/>
                          </a:lnTo>
                          <a:lnTo>
                            <a:pt x="473" y="873"/>
                          </a:lnTo>
                          <a:lnTo>
                            <a:pt x="489" y="891"/>
                          </a:lnTo>
                          <a:lnTo>
                            <a:pt x="485" y="923"/>
                          </a:lnTo>
                          <a:lnTo>
                            <a:pt x="435" y="951"/>
                          </a:lnTo>
                          <a:lnTo>
                            <a:pt x="414" y="947"/>
                          </a:lnTo>
                          <a:lnTo>
                            <a:pt x="391" y="990"/>
                          </a:lnTo>
                          <a:lnTo>
                            <a:pt x="368" y="994"/>
                          </a:lnTo>
                          <a:lnTo>
                            <a:pt x="359" y="1012"/>
                          </a:lnTo>
                          <a:lnTo>
                            <a:pt x="368" y="1032"/>
                          </a:lnTo>
                          <a:lnTo>
                            <a:pt x="347" y="1060"/>
                          </a:lnTo>
                          <a:lnTo>
                            <a:pt x="365" y="1104"/>
                          </a:lnTo>
                          <a:lnTo>
                            <a:pt x="346" y="1135"/>
                          </a:lnTo>
                          <a:lnTo>
                            <a:pt x="331" y="1167"/>
                          </a:lnTo>
                          <a:lnTo>
                            <a:pt x="347" y="1190"/>
                          </a:lnTo>
                          <a:lnTo>
                            <a:pt x="311" y="1190"/>
                          </a:lnTo>
                          <a:lnTo>
                            <a:pt x="280" y="1202"/>
                          </a:lnTo>
                          <a:lnTo>
                            <a:pt x="244" y="1146"/>
                          </a:lnTo>
                          <a:lnTo>
                            <a:pt x="234" y="1101"/>
                          </a:lnTo>
                          <a:lnTo>
                            <a:pt x="234" y="1000"/>
                          </a:lnTo>
                          <a:lnTo>
                            <a:pt x="201" y="960"/>
                          </a:lnTo>
                          <a:lnTo>
                            <a:pt x="204" y="897"/>
                          </a:lnTo>
                          <a:lnTo>
                            <a:pt x="220" y="855"/>
                          </a:lnTo>
                          <a:lnTo>
                            <a:pt x="211" y="812"/>
                          </a:lnTo>
                          <a:lnTo>
                            <a:pt x="210" y="764"/>
                          </a:lnTo>
                          <a:lnTo>
                            <a:pt x="213" y="644"/>
                          </a:lnTo>
                          <a:lnTo>
                            <a:pt x="225" y="591"/>
                          </a:lnTo>
                          <a:lnTo>
                            <a:pt x="202" y="556"/>
                          </a:lnTo>
                          <a:lnTo>
                            <a:pt x="178" y="535"/>
                          </a:lnTo>
                          <a:lnTo>
                            <a:pt x="160" y="522"/>
                          </a:lnTo>
                          <a:lnTo>
                            <a:pt x="157" y="504"/>
                          </a:lnTo>
                          <a:lnTo>
                            <a:pt x="142" y="507"/>
                          </a:lnTo>
                          <a:lnTo>
                            <a:pt x="122" y="511"/>
                          </a:lnTo>
                          <a:lnTo>
                            <a:pt x="114" y="501"/>
                          </a:lnTo>
                          <a:lnTo>
                            <a:pt x="99" y="487"/>
                          </a:lnTo>
                          <a:lnTo>
                            <a:pt x="90" y="465"/>
                          </a:lnTo>
                          <a:lnTo>
                            <a:pt x="93" y="454"/>
                          </a:lnTo>
                          <a:lnTo>
                            <a:pt x="84" y="429"/>
                          </a:lnTo>
                          <a:lnTo>
                            <a:pt x="72" y="405"/>
                          </a:lnTo>
                          <a:lnTo>
                            <a:pt x="68" y="402"/>
                          </a:lnTo>
                          <a:lnTo>
                            <a:pt x="68" y="392"/>
                          </a:lnTo>
                          <a:lnTo>
                            <a:pt x="62" y="383"/>
                          </a:lnTo>
                          <a:lnTo>
                            <a:pt x="47" y="357"/>
                          </a:lnTo>
                          <a:lnTo>
                            <a:pt x="44" y="347"/>
                          </a:lnTo>
                          <a:lnTo>
                            <a:pt x="26" y="335"/>
                          </a:lnTo>
                          <a:lnTo>
                            <a:pt x="23" y="309"/>
                          </a:lnTo>
                          <a:lnTo>
                            <a:pt x="12" y="293"/>
                          </a:lnTo>
                          <a:lnTo>
                            <a:pt x="0" y="275"/>
                          </a:lnTo>
                          <a:lnTo>
                            <a:pt x="23" y="257"/>
                          </a:lnTo>
                          <a:lnTo>
                            <a:pt x="42" y="246"/>
                          </a:lnTo>
                          <a:lnTo>
                            <a:pt x="23" y="236"/>
                          </a:lnTo>
                          <a:lnTo>
                            <a:pt x="15" y="212"/>
                          </a:lnTo>
                          <a:lnTo>
                            <a:pt x="21" y="194"/>
                          </a:lnTo>
                          <a:lnTo>
                            <a:pt x="42" y="176"/>
                          </a:lnTo>
                          <a:lnTo>
                            <a:pt x="65" y="166"/>
                          </a:lnTo>
                          <a:lnTo>
                            <a:pt x="83" y="137"/>
                          </a:lnTo>
                          <a:lnTo>
                            <a:pt x="93" y="122"/>
                          </a:lnTo>
                          <a:lnTo>
                            <a:pt x="90" y="101"/>
                          </a:lnTo>
                          <a:lnTo>
                            <a:pt x="90" y="82"/>
                          </a:lnTo>
                          <a:lnTo>
                            <a:pt x="105" y="34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24" name="Freeform 13"/>
                    <p:cNvSpPr>
                      <a:spLocks/>
                    </p:cNvSpPr>
                    <p:nvPr/>
                  </p:nvSpPr>
                  <p:spPr bwMode="black">
                    <a:xfrm>
                      <a:off x="2612" y="3360"/>
                      <a:ext cx="33" cy="12"/>
                    </a:xfrm>
                    <a:custGeom>
                      <a:avLst/>
                      <a:gdLst>
                        <a:gd name="T0" fmla="*/ 0 w 99"/>
                        <a:gd name="T1" fmla="*/ 0 h 36"/>
                        <a:gd name="T2" fmla="*/ 0 w 99"/>
                        <a:gd name="T3" fmla="*/ 0 h 36"/>
                        <a:gd name="T4" fmla="*/ 0 w 99"/>
                        <a:gd name="T5" fmla="*/ 0 h 36"/>
                        <a:gd name="T6" fmla="*/ 0 w 99"/>
                        <a:gd name="T7" fmla="*/ 0 h 36"/>
                        <a:gd name="T8" fmla="*/ 0 w 99"/>
                        <a:gd name="T9" fmla="*/ 0 h 36"/>
                        <a:gd name="T10" fmla="*/ 0 w 99"/>
                        <a:gd name="T11" fmla="*/ 0 h 36"/>
                        <a:gd name="T12" fmla="*/ 0 w 99"/>
                        <a:gd name="T13" fmla="*/ 0 h 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9"/>
                        <a:gd name="T22" fmla="*/ 0 h 36"/>
                        <a:gd name="T23" fmla="*/ 99 w 99"/>
                        <a:gd name="T24" fmla="*/ 36 h 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9" h="36">
                          <a:moveTo>
                            <a:pt x="33" y="0"/>
                          </a:moveTo>
                          <a:lnTo>
                            <a:pt x="0" y="21"/>
                          </a:lnTo>
                          <a:lnTo>
                            <a:pt x="21" y="36"/>
                          </a:lnTo>
                          <a:lnTo>
                            <a:pt x="63" y="35"/>
                          </a:lnTo>
                          <a:lnTo>
                            <a:pt x="99" y="36"/>
                          </a:lnTo>
                          <a:lnTo>
                            <a:pt x="65" y="15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389" y="2440"/>
                    <a:ext cx="415" cy="543"/>
                    <a:chOff x="2389" y="2440"/>
                    <a:chExt cx="415" cy="543"/>
                  </a:xfrm>
                </p:grpSpPr>
                <p:sp>
                  <p:nvSpPr>
                    <p:cNvPr id="22010" name="Freeform 15"/>
                    <p:cNvSpPr>
                      <a:spLocks/>
                    </p:cNvSpPr>
                    <p:nvPr/>
                  </p:nvSpPr>
                  <p:spPr bwMode="black">
                    <a:xfrm>
                      <a:off x="2616" y="2623"/>
                      <a:ext cx="11" cy="15"/>
                    </a:xfrm>
                    <a:custGeom>
                      <a:avLst/>
                      <a:gdLst>
                        <a:gd name="T0" fmla="*/ 0 w 33"/>
                        <a:gd name="T1" fmla="*/ 0 h 44"/>
                        <a:gd name="T2" fmla="*/ 0 w 33"/>
                        <a:gd name="T3" fmla="*/ 0 h 44"/>
                        <a:gd name="T4" fmla="*/ 0 w 33"/>
                        <a:gd name="T5" fmla="*/ 0 h 44"/>
                        <a:gd name="T6" fmla="*/ 0 w 33"/>
                        <a:gd name="T7" fmla="*/ 0 h 44"/>
                        <a:gd name="T8" fmla="*/ 0 w 33"/>
                        <a:gd name="T9" fmla="*/ 0 h 44"/>
                        <a:gd name="T10" fmla="*/ 0 w 33"/>
                        <a:gd name="T11" fmla="*/ 0 h 44"/>
                        <a:gd name="T12" fmla="*/ 0 w 33"/>
                        <a:gd name="T13" fmla="*/ 0 h 4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"/>
                        <a:gd name="T22" fmla="*/ 0 h 44"/>
                        <a:gd name="T23" fmla="*/ 33 w 33"/>
                        <a:gd name="T24" fmla="*/ 44 h 4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" h="44">
                          <a:moveTo>
                            <a:pt x="0" y="32"/>
                          </a:moveTo>
                          <a:lnTo>
                            <a:pt x="33" y="44"/>
                          </a:lnTo>
                          <a:lnTo>
                            <a:pt x="32" y="29"/>
                          </a:lnTo>
                          <a:lnTo>
                            <a:pt x="33" y="8"/>
                          </a:lnTo>
                          <a:lnTo>
                            <a:pt x="17" y="0"/>
                          </a:lnTo>
                          <a:lnTo>
                            <a:pt x="11" y="17"/>
                          </a:lnTo>
                          <a:lnTo>
                            <a:pt x="0" y="32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9" y="2440"/>
                      <a:ext cx="415" cy="543"/>
                      <a:chOff x="2389" y="2440"/>
                      <a:chExt cx="415" cy="543"/>
                    </a:xfrm>
                  </p:grpSpPr>
                  <p:sp>
                    <p:nvSpPr>
                      <p:cNvPr id="22012" name="Freeform 17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389" y="2440"/>
                        <a:ext cx="298" cy="543"/>
                      </a:xfrm>
                      <a:custGeom>
                        <a:avLst/>
                        <a:gdLst>
                          <a:gd name="T0" fmla="*/ 0 w 894"/>
                          <a:gd name="T1" fmla="*/ 0 h 1630"/>
                          <a:gd name="T2" fmla="*/ 0 w 894"/>
                          <a:gd name="T3" fmla="*/ 0 h 1630"/>
                          <a:gd name="T4" fmla="*/ 0 w 894"/>
                          <a:gd name="T5" fmla="*/ 0 h 1630"/>
                          <a:gd name="T6" fmla="*/ 0 w 894"/>
                          <a:gd name="T7" fmla="*/ 0 h 1630"/>
                          <a:gd name="T8" fmla="*/ 0 w 894"/>
                          <a:gd name="T9" fmla="*/ 0 h 1630"/>
                          <a:gd name="T10" fmla="*/ 0 w 894"/>
                          <a:gd name="T11" fmla="*/ 0 h 1630"/>
                          <a:gd name="T12" fmla="*/ 0 w 894"/>
                          <a:gd name="T13" fmla="*/ 0 h 1630"/>
                          <a:gd name="T14" fmla="*/ 0 w 894"/>
                          <a:gd name="T15" fmla="*/ 0 h 1630"/>
                          <a:gd name="T16" fmla="*/ 0 w 894"/>
                          <a:gd name="T17" fmla="*/ 0 h 1630"/>
                          <a:gd name="T18" fmla="*/ 0 w 894"/>
                          <a:gd name="T19" fmla="*/ 0 h 1630"/>
                          <a:gd name="T20" fmla="*/ 0 w 894"/>
                          <a:gd name="T21" fmla="*/ 0 h 1630"/>
                          <a:gd name="T22" fmla="*/ 0 w 894"/>
                          <a:gd name="T23" fmla="*/ 0 h 1630"/>
                          <a:gd name="T24" fmla="*/ 0 w 894"/>
                          <a:gd name="T25" fmla="*/ 0 h 1630"/>
                          <a:gd name="T26" fmla="*/ 0 w 894"/>
                          <a:gd name="T27" fmla="*/ 0 h 1630"/>
                          <a:gd name="T28" fmla="*/ 0 w 894"/>
                          <a:gd name="T29" fmla="*/ 0 h 1630"/>
                          <a:gd name="T30" fmla="*/ 0 w 894"/>
                          <a:gd name="T31" fmla="*/ 0 h 1630"/>
                          <a:gd name="T32" fmla="*/ 0 w 894"/>
                          <a:gd name="T33" fmla="*/ 0 h 1630"/>
                          <a:gd name="T34" fmla="*/ 0 w 894"/>
                          <a:gd name="T35" fmla="*/ 0 h 1630"/>
                          <a:gd name="T36" fmla="*/ 0 w 894"/>
                          <a:gd name="T37" fmla="*/ 0 h 1630"/>
                          <a:gd name="T38" fmla="*/ 0 w 894"/>
                          <a:gd name="T39" fmla="*/ 0 h 1630"/>
                          <a:gd name="T40" fmla="*/ 0 w 894"/>
                          <a:gd name="T41" fmla="*/ 0 h 1630"/>
                          <a:gd name="T42" fmla="*/ 0 w 894"/>
                          <a:gd name="T43" fmla="*/ 0 h 1630"/>
                          <a:gd name="T44" fmla="*/ 0 w 894"/>
                          <a:gd name="T45" fmla="*/ 0 h 1630"/>
                          <a:gd name="T46" fmla="*/ 0 w 894"/>
                          <a:gd name="T47" fmla="*/ 0 h 1630"/>
                          <a:gd name="T48" fmla="*/ 0 w 894"/>
                          <a:gd name="T49" fmla="*/ 0 h 1630"/>
                          <a:gd name="T50" fmla="*/ 0 w 894"/>
                          <a:gd name="T51" fmla="*/ 0 h 1630"/>
                          <a:gd name="T52" fmla="*/ 0 w 894"/>
                          <a:gd name="T53" fmla="*/ 0 h 1630"/>
                          <a:gd name="T54" fmla="*/ 0 w 894"/>
                          <a:gd name="T55" fmla="*/ 0 h 1630"/>
                          <a:gd name="T56" fmla="*/ 0 w 894"/>
                          <a:gd name="T57" fmla="*/ 0 h 1630"/>
                          <a:gd name="T58" fmla="*/ 0 w 894"/>
                          <a:gd name="T59" fmla="*/ 0 h 1630"/>
                          <a:gd name="T60" fmla="*/ 0 w 894"/>
                          <a:gd name="T61" fmla="*/ 0 h 1630"/>
                          <a:gd name="T62" fmla="*/ 0 w 894"/>
                          <a:gd name="T63" fmla="*/ 0 h 1630"/>
                          <a:gd name="T64" fmla="*/ 0 w 894"/>
                          <a:gd name="T65" fmla="*/ 0 h 1630"/>
                          <a:gd name="T66" fmla="*/ 0 w 894"/>
                          <a:gd name="T67" fmla="*/ 0 h 1630"/>
                          <a:gd name="T68" fmla="*/ 0 w 894"/>
                          <a:gd name="T69" fmla="*/ 0 h 1630"/>
                          <a:gd name="T70" fmla="*/ 0 w 894"/>
                          <a:gd name="T71" fmla="*/ 0 h 1630"/>
                          <a:gd name="T72" fmla="*/ 0 w 894"/>
                          <a:gd name="T73" fmla="*/ 0 h 1630"/>
                          <a:gd name="T74" fmla="*/ 0 w 894"/>
                          <a:gd name="T75" fmla="*/ 0 h 1630"/>
                          <a:gd name="T76" fmla="*/ 0 w 894"/>
                          <a:gd name="T77" fmla="*/ 0 h 1630"/>
                          <a:gd name="T78" fmla="*/ 0 w 894"/>
                          <a:gd name="T79" fmla="*/ 0 h 1630"/>
                          <a:gd name="T80" fmla="*/ 0 w 894"/>
                          <a:gd name="T81" fmla="*/ 0 h 1630"/>
                          <a:gd name="T82" fmla="*/ 0 w 894"/>
                          <a:gd name="T83" fmla="*/ 0 h 1630"/>
                          <a:gd name="T84" fmla="*/ 0 w 894"/>
                          <a:gd name="T85" fmla="*/ 0 h 1630"/>
                          <a:gd name="T86" fmla="*/ 0 w 894"/>
                          <a:gd name="T87" fmla="*/ 0 h 1630"/>
                          <a:gd name="T88" fmla="*/ 0 w 894"/>
                          <a:gd name="T89" fmla="*/ 0 h 1630"/>
                          <a:gd name="T90" fmla="*/ 0 w 894"/>
                          <a:gd name="T91" fmla="*/ 0 h 1630"/>
                          <a:gd name="T92" fmla="*/ 0 w 894"/>
                          <a:gd name="T93" fmla="*/ 0 h 1630"/>
                          <a:gd name="T94" fmla="*/ 0 w 894"/>
                          <a:gd name="T95" fmla="*/ 0 h 1630"/>
                          <a:gd name="T96" fmla="*/ 0 w 894"/>
                          <a:gd name="T97" fmla="*/ 0 h 1630"/>
                          <a:gd name="T98" fmla="*/ 0 w 894"/>
                          <a:gd name="T99" fmla="*/ 0 h 1630"/>
                          <a:gd name="T100" fmla="*/ 0 w 894"/>
                          <a:gd name="T101" fmla="*/ 0 h 1630"/>
                          <a:gd name="T102" fmla="*/ 0 w 894"/>
                          <a:gd name="T103" fmla="*/ 0 h 1630"/>
                          <a:gd name="T104" fmla="*/ 0 w 894"/>
                          <a:gd name="T105" fmla="*/ 0 h 1630"/>
                          <a:gd name="T106" fmla="*/ 0 w 894"/>
                          <a:gd name="T107" fmla="*/ 0 h 1630"/>
                          <a:gd name="T108" fmla="*/ 0 w 894"/>
                          <a:gd name="T109" fmla="*/ 0 h 1630"/>
                          <a:gd name="T110" fmla="*/ 0 w 894"/>
                          <a:gd name="T111" fmla="*/ 0 h 1630"/>
                          <a:gd name="T112" fmla="*/ 0 w 894"/>
                          <a:gd name="T113" fmla="*/ 0 h 1630"/>
                          <a:gd name="T114" fmla="*/ 0 w 894"/>
                          <a:gd name="T115" fmla="*/ 0 h 1630"/>
                          <a:gd name="T116" fmla="*/ 0 w 894"/>
                          <a:gd name="T117" fmla="*/ 0 h 1630"/>
                          <a:gd name="T118" fmla="*/ 0 w 894"/>
                          <a:gd name="T119" fmla="*/ 0 h 1630"/>
                          <a:gd name="T120" fmla="*/ 0 w 894"/>
                          <a:gd name="T121" fmla="*/ 0 h 1630"/>
                          <a:gd name="T122" fmla="*/ 0 w 894"/>
                          <a:gd name="T123" fmla="*/ 0 h 1630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894"/>
                          <a:gd name="T187" fmla="*/ 0 h 1630"/>
                          <a:gd name="T188" fmla="*/ 894 w 894"/>
                          <a:gd name="T189" fmla="*/ 1630 h 1630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894" h="1630">
                            <a:moveTo>
                              <a:pt x="462" y="1593"/>
                            </a:moveTo>
                            <a:lnTo>
                              <a:pt x="425" y="1559"/>
                            </a:lnTo>
                            <a:lnTo>
                              <a:pt x="392" y="1563"/>
                            </a:lnTo>
                            <a:lnTo>
                              <a:pt x="360" y="1533"/>
                            </a:lnTo>
                            <a:lnTo>
                              <a:pt x="355" y="1497"/>
                            </a:lnTo>
                            <a:lnTo>
                              <a:pt x="371" y="1484"/>
                            </a:lnTo>
                            <a:lnTo>
                              <a:pt x="371" y="1473"/>
                            </a:lnTo>
                            <a:lnTo>
                              <a:pt x="383" y="1454"/>
                            </a:lnTo>
                            <a:lnTo>
                              <a:pt x="366" y="1414"/>
                            </a:lnTo>
                            <a:lnTo>
                              <a:pt x="341" y="1412"/>
                            </a:lnTo>
                            <a:lnTo>
                              <a:pt x="308" y="1385"/>
                            </a:lnTo>
                            <a:lnTo>
                              <a:pt x="310" y="1367"/>
                            </a:lnTo>
                            <a:lnTo>
                              <a:pt x="340" y="1319"/>
                            </a:lnTo>
                            <a:lnTo>
                              <a:pt x="331" y="1309"/>
                            </a:lnTo>
                            <a:lnTo>
                              <a:pt x="293" y="1292"/>
                            </a:lnTo>
                            <a:lnTo>
                              <a:pt x="274" y="1309"/>
                            </a:lnTo>
                            <a:lnTo>
                              <a:pt x="263" y="1324"/>
                            </a:lnTo>
                            <a:lnTo>
                              <a:pt x="230" y="1319"/>
                            </a:lnTo>
                            <a:lnTo>
                              <a:pt x="204" y="1307"/>
                            </a:lnTo>
                            <a:lnTo>
                              <a:pt x="178" y="1258"/>
                            </a:lnTo>
                            <a:lnTo>
                              <a:pt x="193" y="1221"/>
                            </a:lnTo>
                            <a:lnTo>
                              <a:pt x="199" y="1191"/>
                            </a:lnTo>
                            <a:lnTo>
                              <a:pt x="208" y="1174"/>
                            </a:lnTo>
                            <a:lnTo>
                              <a:pt x="226" y="1158"/>
                            </a:lnTo>
                            <a:lnTo>
                              <a:pt x="238" y="1141"/>
                            </a:lnTo>
                            <a:lnTo>
                              <a:pt x="263" y="1122"/>
                            </a:lnTo>
                            <a:lnTo>
                              <a:pt x="289" y="1111"/>
                            </a:lnTo>
                            <a:lnTo>
                              <a:pt x="310" y="1128"/>
                            </a:lnTo>
                            <a:lnTo>
                              <a:pt x="331" y="1132"/>
                            </a:lnTo>
                            <a:lnTo>
                              <a:pt x="344" y="1152"/>
                            </a:lnTo>
                            <a:lnTo>
                              <a:pt x="362" y="1149"/>
                            </a:lnTo>
                            <a:lnTo>
                              <a:pt x="387" y="1141"/>
                            </a:lnTo>
                            <a:lnTo>
                              <a:pt x="407" y="1152"/>
                            </a:lnTo>
                            <a:lnTo>
                              <a:pt x="444" y="1191"/>
                            </a:lnTo>
                            <a:lnTo>
                              <a:pt x="432" y="1219"/>
                            </a:lnTo>
                            <a:lnTo>
                              <a:pt x="444" y="1236"/>
                            </a:lnTo>
                            <a:lnTo>
                              <a:pt x="444" y="1246"/>
                            </a:lnTo>
                            <a:lnTo>
                              <a:pt x="459" y="1261"/>
                            </a:lnTo>
                            <a:lnTo>
                              <a:pt x="476" y="1276"/>
                            </a:lnTo>
                            <a:lnTo>
                              <a:pt x="482" y="1268"/>
                            </a:lnTo>
                            <a:lnTo>
                              <a:pt x="482" y="1242"/>
                            </a:lnTo>
                            <a:lnTo>
                              <a:pt x="480" y="1204"/>
                            </a:lnTo>
                            <a:lnTo>
                              <a:pt x="480" y="1170"/>
                            </a:lnTo>
                            <a:lnTo>
                              <a:pt x="476" y="1158"/>
                            </a:lnTo>
                            <a:lnTo>
                              <a:pt x="491" y="1138"/>
                            </a:lnTo>
                            <a:lnTo>
                              <a:pt x="517" y="1132"/>
                            </a:lnTo>
                            <a:lnTo>
                              <a:pt x="528" y="1120"/>
                            </a:lnTo>
                            <a:lnTo>
                              <a:pt x="547" y="1126"/>
                            </a:lnTo>
                            <a:lnTo>
                              <a:pt x="564" y="1110"/>
                            </a:lnTo>
                            <a:lnTo>
                              <a:pt x="589" y="1089"/>
                            </a:lnTo>
                            <a:lnTo>
                              <a:pt x="606" y="1081"/>
                            </a:lnTo>
                            <a:lnTo>
                              <a:pt x="598" y="1063"/>
                            </a:lnTo>
                            <a:lnTo>
                              <a:pt x="619" y="1038"/>
                            </a:lnTo>
                            <a:lnTo>
                              <a:pt x="637" y="1019"/>
                            </a:lnTo>
                            <a:lnTo>
                              <a:pt x="652" y="1008"/>
                            </a:lnTo>
                            <a:lnTo>
                              <a:pt x="689" y="1013"/>
                            </a:lnTo>
                            <a:lnTo>
                              <a:pt x="683" y="986"/>
                            </a:lnTo>
                            <a:lnTo>
                              <a:pt x="718" y="966"/>
                            </a:lnTo>
                            <a:lnTo>
                              <a:pt x="749" y="954"/>
                            </a:lnTo>
                            <a:lnTo>
                              <a:pt x="777" y="950"/>
                            </a:lnTo>
                            <a:lnTo>
                              <a:pt x="767" y="977"/>
                            </a:lnTo>
                            <a:lnTo>
                              <a:pt x="795" y="947"/>
                            </a:lnTo>
                            <a:lnTo>
                              <a:pt x="780" y="929"/>
                            </a:lnTo>
                            <a:lnTo>
                              <a:pt x="779" y="890"/>
                            </a:lnTo>
                            <a:lnTo>
                              <a:pt x="749" y="890"/>
                            </a:lnTo>
                            <a:lnTo>
                              <a:pt x="757" y="869"/>
                            </a:lnTo>
                            <a:lnTo>
                              <a:pt x="845" y="871"/>
                            </a:lnTo>
                            <a:lnTo>
                              <a:pt x="894" y="841"/>
                            </a:lnTo>
                            <a:lnTo>
                              <a:pt x="890" y="820"/>
                            </a:lnTo>
                            <a:lnTo>
                              <a:pt x="866" y="797"/>
                            </a:lnTo>
                            <a:lnTo>
                              <a:pt x="867" y="761"/>
                            </a:lnTo>
                            <a:lnTo>
                              <a:pt x="851" y="754"/>
                            </a:lnTo>
                            <a:lnTo>
                              <a:pt x="843" y="728"/>
                            </a:lnTo>
                            <a:lnTo>
                              <a:pt x="833" y="715"/>
                            </a:lnTo>
                            <a:lnTo>
                              <a:pt x="815" y="719"/>
                            </a:lnTo>
                            <a:lnTo>
                              <a:pt x="780" y="693"/>
                            </a:lnTo>
                            <a:lnTo>
                              <a:pt x="771" y="661"/>
                            </a:lnTo>
                            <a:lnTo>
                              <a:pt x="739" y="624"/>
                            </a:lnTo>
                            <a:lnTo>
                              <a:pt x="692" y="670"/>
                            </a:lnTo>
                            <a:lnTo>
                              <a:pt x="692" y="725"/>
                            </a:lnTo>
                            <a:lnTo>
                              <a:pt x="682" y="742"/>
                            </a:lnTo>
                            <a:lnTo>
                              <a:pt x="662" y="743"/>
                            </a:lnTo>
                            <a:lnTo>
                              <a:pt x="650" y="754"/>
                            </a:lnTo>
                            <a:lnTo>
                              <a:pt x="646" y="782"/>
                            </a:lnTo>
                            <a:lnTo>
                              <a:pt x="630" y="814"/>
                            </a:lnTo>
                            <a:lnTo>
                              <a:pt x="612" y="782"/>
                            </a:lnTo>
                            <a:lnTo>
                              <a:pt x="627" y="743"/>
                            </a:lnTo>
                            <a:lnTo>
                              <a:pt x="621" y="715"/>
                            </a:lnTo>
                            <a:lnTo>
                              <a:pt x="601" y="704"/>
                            </a:lnTo>
                            <a:lnTo>
                              <a:pt x="562" y="643"/>
                            </a:lnTo>
                            <a:lnTo>
                              <a:pt x="565" y="622"/>
                            </a:lnTo>
                            <a:lnTo>
                              <a:pt x="612" y="562"/>
                            </a:lnTo>
                            <a:lnTo>
                              <a:pt x="644" y="562"/>
                            </a:lnTo>
                            <a:lnTo>
                              <a:pt x="673" y="559"/>
                            </a:lnTo>
                            <a:lnTo>
                              <a:pt x="686" y="534"/>
                            </a:lnTo>
                            <a:lnTo>
                              <a:pt x="722" y="540"/>
                            </a:lnTo>
                            <a:lnTo>
                              <a:pt x="734" y="523"/>
                            </a:lnTo>
                            <a:lnTo>
                              <a:pt x="767" y="526"/>
                            </a:lnTo>
                            <a:lnTo>
                              <a:pt x="749" y="503"/>
                            </a:lnTo>
                            <a:lnTo>
                              <a:pt x="745" y="468"/>
                            </a:lnTo>
                            <a:lnTo>
                              <a:pt x="718" y="504"/>
                            </a:lnTo>
                            <a:lnTo>
                              <a:pt x="697" y="494"/>
                            </a:lnTo>
                            <a:lnTo>
                              <a:pt x="724" y="455"/>
                            </a:lnTo>
                            <a:lnTo>
                              <a:pt x="722" y="414"/>
                            </a:lnTo>
                            <a:lnTo>
                              <a:pt x="695" y="443"/>
                            </a:lnTo>
                            <a:lnTo>
                              <a:pt x="671" y="468"/>
                            </a:lnTo>
                            <a:lnTo>
                              <a:pt x="589" y="402"/>
                            </a:lnTo>
                            <a:lnTo>
                              <a:pt x="594" y="283"/>
                            </a:lnTo>
                            <a:lnTo>
                              <a:pt x="556" y="245"/>
                            </a:lnTo>
                            <a:lnTo>
                              <a:pt x="552" y="199"/>
                            </a:lnTo>
                            <a:lnTo>
                              <a:pt x="576" y="142"/>
                            </a:lnTo>
                            <a:lnTo>
                              <a:pt x="585" y="78"/>
                            </a:lnTo>
                            <a:lnTo>
                              <a:pt x="553" y="43"/>
                            </a:lnTo>
                            <a:lnTo>
                              <a:pt x="519" y="40"/>
                            </a:lnTo>
                            <a:lnTo>
                              <a:pt x="499" y="28"/>
                            </a:lnTo>
                            <a:lnTo>
                              <a:pt x="496" y="0"/>
                            </a:lnTo>
                            <a:lnTo>
                              <a:pt x="465" y="45"/>
                            </a:lnTo>
                            <a:lnTo>
                              <a:pt x="435" y="48"/>
                            </a:lnTo>
                            <a:lnTo>
                              <a:pt x="425" y="12"/>
                            </a:lnTo>
                            <a:lnTo>
                              <a:pt x="402" y="22"/>
                            </a:lnTo>
                            <a:lnTo>
                              <a:pt x="377" y="25"/>
                            </a:lnTo>
                            <a:lnTo>
                              <a:pt x="311" y="94"/>
                            </a:lnTo>
                            <a:lnTo>
                              <a:pt x="289" y="85"/>
                            </a:lnTo>
                            <a:lnTo>
                              <a:pt x="259" y="34"/>
                            </a:lnTo>
                            <a:lnTo>
                              <a:pt x="262" y="78"/>
                            </a:lnTo>
                            <a:lnTo>
                              <a:pt x="283" y="112"/>
                            </a:lnTo>
                            <a:lnTo>
                              <a:pt x="319" y="139"/>
                            </a:lnTo>
                            <a:lnTo>
                              <a:pt x="341" y="142"/>
                            </a:lnTo>
                            <a:lnTo>
                              <a:pt x="344" y="172"/>
                            </a:lnTo>
                            <a:lnTo>
                              <a:pt x="359" y="194"/>
                            </a:lnTo>
                            <a:lnTo>
                              <a:pt x="349" y="217"/>
                            </a:lnTo>
                            <a:lnTo>
                              <a:pt x="350" y="259"/>
                            </a:lnTo>
                            <a:lnTo>
                              <a:pt x="331" y="322"/>
                            </a:lnTo>
                            <a:lnTo>
                              <a:pt x="281" y="408"/>
                            </a:lnTo>
                            <a:lnTo>
                              <a:pt x="260" y="413"/>
                            </a:lnTo>
                            <a:lnTo>
                              <a:pt x="222" y="497"/>
                            </a:lnTo>
                            <a:lnTo>
                              <a:pt x="210" y="544"/>
                            </a:lnTo>
                            <a:lnTo>
                              <a:pt x="186" y="537"/>
                            </a:lnTo>
                            <a:lnTo>
                              <a:pt x="184" y="553"/>
                            </a:lnTo>
                            <a:lnTo>
                              <a:pt x="154" y="583"/>
                            </a:lnTo>
                            <a:lnTo>
                              <a:pt x="123" y="603"/>
                            </a:lnTo>
                            <a:lnTo>
                              <a:pt x="80" y="645"/>
                            </a:lnTo>
                            <a:lnTo>
                              <a:pt x="48" y="685"/>
                            </a:lnTo>
                            <a:lnTo>
                              <a:pt x="50" y="716"/>
                            </a:lnTo>
                            <a:lnTo>
                              <a:pt x="38" y="733"/>
                            </a:lnTo>
                            <a:lnTo>
                              <a:pt x="24" y="752"/>
                            </a:lnTo>
                            <a:lnTo>
                              <a:pt x="17" y="779"/>
                            </a:lnTo>
                            <a:lnTo>
                              <a:pt x="24" y="808"/>
                            </a:lnTo>
                            <a:lnTo>
                              <a:pt x="32" y="854"/>
                            </a:lnTo>
                            <a:lnTo>
                              <a:pt x="18" y="877"/>
                            </a:lnTo>
                            <a:lnTo>
                              <a:pt x="6" y="926"/>
                            </a:lnTo>
                            <a:lnTo>
                              <a:pt x="0" y="989"/>
                            </a:lnTo>
                            <a:lnTo>
                              <a:pt x="8" y="1019"/>
                            </a:lnTo>
                            <a:lnTo>
                              <a:pt x="2" y="1074"/>
                            </a:lnTo>
                            <a:lnTo>
                              <a:pt x="18" y="1095"/>
                            </a:lnTo>
                            <a:lnTo>
                              <a:pt x="27" y="1002"/>
                            </a:lnTo>
                            <a:lnTo>
                              <a:pt x="27" y="933"/>
                            </a:lnTo>
                            <a:lnTo>
                              <a:pt x="45" y="909"/>
                            </a:lnTo>
                            <a:lnTo>
                              <a:pt x="50" y="942"/>
                            </a:lnTo>
                            <a:lnTo>
                              <a:pt x="44" y="965"/>
                            </a:lnTo>
                            <a:lnTo>
                              <a:pt x="44" y="990"/>
                            </a:lnTo>
                            <a:lnTo>
                              <a:pt x="42" y="1034"/>
                            </a:lnTo>
                            <a:lnTo>
                              <a:pt x="54" y="1075"/>
                            </a:lnTo>
                            <a:lnTo>
                              <a:pt x="57" y="1117"/>
                            </a:lnTo>
                            <a:lnTo>
                              <a:pt x="63" y="1138"/>
                            </a:lnTo>
                            <a:lnTo>
                              <a:pt x="71" y="1162"/>
                            </a:lnTo>
                            <a:lnTo>
                              <a:pt x="57" y="1191"/>
                            </a:lnTo>
                            <a:lnTo>
                              <a:pt x="63" y="1227"/>
                            </a:lnTo>
                            <a:lnTo>
                              <a:pt x="78" y="1273"/>
                            </a:lnTo>
                            <a:lnTo>
                              <a:pt x="106" y="1297"/>
                            </a:lnTo>
                            <a:lnTo>
                              <a:pt x="138" y="1334"/>
                            </a:lnTo>
                            <a:lnTo>
                              <a:pt x="162" y="1361"/>
                            </a:lnTo>
                            <a:lnTo>
                              <a:pt x="178" y="1357"/>
                            </a:lnTo>
                            <a:lnTo>
                              <a:pt x="199" y="1375"/>
                            </a:lnTo>
                            <a:lnTo>
                              <a:pt x="216" y="1385"/>
                            </a:lnTo>
                            <a:lnTo>
                              <a:pt x="227" y="1408"/>
                            </a:lnTo>
                            <a:lnTo>
                              <a:pt x="274" y="1449"/>
                            </a:lnTo>
                            <a:lnTo>
                              <a:pt x="289" y="1455"/>
                            </a:lnTo>
                            <a:lnTo>
                              <a:pt x="319" y="1481"/>
                            </a:lnTo>
                            <a:lnTo>
                              <a:pt x="320" y="1523"/>
                            </a:lnTo>
                            <a:lnTo>
                              <a:pt x="356" y="1565"/>
                            </a:lnTo>
                            <a:lnTo>
                              <a:pt x="387" y="1601"/>
                            </a:lnTo>
                            <a:lnTo>
                              <a:pt x="404" y="1605"/>
                            </a:lnTo>
                            <a:lnTo>
                              <a:pt x="419" y="1593"/>
                            </a:lnTo>
                            <a:lnTo>
                              <a:pt x="428" y="1589"/>
                            </a:lnTo>
                            <a:lnTo>
                              <a:pt x="453" y="1630"/>
                            </a:lnTo>
                            <a:lnTo>
                              <a:pt x="462" y="1593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3" name="Freeform 18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520" y="2869"/>
                        <a:ext cx="52" cy="34"/>
                      </a:xfrm>
                      <a:custGeom>
                        <a:avLst/>
                        <a:gdLst>
                          <a:gd name="T0" fmla="*/ 0 w 156"/>
                          <a:gd name="T1" fmla="*/ 0 h 102"/>
                          <a:gd name="T2" fmla="*/ 0 w 156"/>
                          <a:gd name="T3" fmla="*/ 0 h 102"/>
                          <a:gd name="T4" fmla="*/ 0 w 156"/>
                          <a:gd name="T5" fmla="*/ 0 h 102"/>
                          <a:gd name="T6" fmla="*/ 0 w 156"/>
                          <a:gd name="T7" fmla="*/ 0 h 102"/>
                          <a:gd name="T8" fmla="*/ 0 w 156"/>
                          <a:gd name="T9" fmla="*/ 0 h 102"/>
                          <a:gd name="T10" fmla="*/ 0 w 156"/>
                          <a:gd name="T11" fmla="*/ 0 h 102"/>
                          <a:gd name="T12" fmla="*/ 0 w 156"/>
                          <a:gd name="T13" fmla="*/ 0 h 102"/>
                          <a:gd name="T14" fmla="*/ 0 w 156"/>
                          <a:gd name="T15" fmla="*/ 0 h 102"/>
                          <a:gd name="T16" fmla="*/ 0 w 156"/>
                          <a:gd name="T17" fmla="*/ 0 h 102"/>
                          <a:gd name="T18" fmla="*/ 0 w 156"/>
                          <a:gd name="T19" fmla="*/ 0 h 102"/>
                          <a:gd name="T20" fmla="*/ 0 w 156"/>
                          <a:gd name="T21" fmla="*/ 0 h 102"/>
                          <a:gd name="T22" fmla="*/ 0 w 156"/>
                          <a:gd name="T23" fmla="*/ 0 h 102"/>
                          <a:gd name="T24" fmla="*/ 0 w 156"/>
                          <a:gd name="T25" fmla="*/ 0 h 102"/>
                          <a:gd name="T26" fmla="*/ 0 w 156"/>
                          <a:gd name="T27" fmla="*/ 0 h 102"/>
                          <a:gd name="T28" fmla="*/ 0 w 156"/>
                          <a:gd name="T29" fmla="*/ 0 h 102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56"/>
                          <a:gd name="T46" fmla="*/ 0 h 102"/>
                          <a:gd name="T47" fmla="*/ 156 w 156"/>
                          <a:gd name="T48" fmla="*/ 102 h 102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56" h="102">
                            <a:moveTo>
                              <a:pt x="3" y="0"/>
                            </a:moveTo>
                            <a:lnTo>
                              <a:pt x="47" y="8"/>
                            </a:lnTo>
                            <a:lnTo>
                              <a:pt x="72" y="30"/>
                            </a:lnTo>
                            <a:lnTo>
                              <a:pt x="89" y="47"/>
                            </a:lnTo>
                            <a:lnTo>
                              <a:pt x="102" y="50"/>
                            </a:lnTo>
                            <a:lnTo>
                              <a:pt x="123" y="68"/>
                            </a:lnTo>
                            <a:lnTo>
                              <a:pt x="139" y="89"/>
                            </a:lnTo>
                            <a:lnTo>
                              <a:pt x="156" y="102"/>
                            </a:lnTo>
                            <a:lnTo>
                              <a:pt x="120" y="102"/>
                            </a:lnTo>
                            <a:lnTo>
                              <a:pt x="98" y="78"/>
                            </a:lnTo>
                            <a:lnTo>
                              <a:pt x="68" y="69"/>
                            </a:lnTo>
                            <a:lnTo>
                              <a:pt x="51" y="50"/>
                            </a:lnTo>
                            <a:lnTo>
                              <a:pt x="21" y="36"/>
                            </a:lnTo>
                            <a:lnTo>
                              <a:pt x="0" y="24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4" name="Freeform 19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571" y="2905"/>
                        <a:ext cx="29" cy="16"/>
                      </a:xfrm>
                      <a:custGeom>
                        <a:avLst/>
                        <a:gdLst>
                          <a:gd name="T0" fmla="*/ 0 w 88"/>
                          <a:gd name="T1" fmla="*/ 0 h 46"/>
                          <a:gd name="T2" fmla="*/ 0 w 88"/>
                          <a:gd name="T3" fmla="*/ 0 h 46"/>
                          <a:gd name="T4" fmla="*/ 0 w 88"/>
                          <a:gd name="T5" fmla="*/ 0 h 46"/>
                          <a:gd name="T6" fmla="*/ 0 w 88"/>
                          <a:gd name="T7" fmla="*/ 0 h 46"/>
                          <a:gd name="T8" fmla="*/ 0 w 88"/>
                          <a:gd name="T9" fmla="*/ 0 h 46"/>
                          <a:gd name="T10" fmla="*/ 0 w 88"/>
                          <a:gd name="T11" fmla="*/ 0 h 46"/>
                          <a:gd name="T12" fmla="*/ 0 w 88"/>
                          <a:gd name="T13" fmla="*/ 0 h 46"/>
                          <a:gd name="T14" fmla="*/ 0 w 88"/>
                          <a:gd name="T15" fmla="*/ 0 h 46"/>
                          <a:gd name="T16" fmla="*/ 0 w 88"/>
                          <a:gd name="T17" fmla="*/ 0 h 4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8"/>
                          <a:gd name="T28" fmla="*/ 0 h 46"/>
                          <a:gd name="T29" fmla="*/ 88 w 88"/>
                          <a:gd name="T30" fmla="*/ 46 h 4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8" h="46">
                            <a:moveTo>
                              <a:pt x="0" y="26"/>
                            </a:moveTo>
                            <a:lnTo>
                              <a:pt x="27" y="0"/>
                            </a:lnTo>
                            <a:lnTo>
                              <a:pt x="59" y="5"/>
                            </a:lnTo>
                            <a:lnTo>
                              <a:pt x="88" y="32"/>
                            </a:lnTo>
                            <a:lnTo>
                              <a:pt x="88" y="42"/>
                            </a:lnTo>
                            <a:lnTo>
                              <a:pt x="68" y="46"/>
                            </a:lnTo>
                            <a:lnTo>
                              <a:pt x="51" y="37"/>
                            </a:lnTo>
                            <a:lnTo>
                              <a:pt x="27" y="37"/>
                            </a:lnTo>
                            <a:lnTo>
                              <a:pt x="0" y="26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5" name="Freeform 20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590" y="2541"/>
                        <a:ext cx="28" cy="35"/>
                      </a:xfrm>
                      <a:custGeom>
                        <a:avLst/>
                        <a:gdLst>
                          <a:gd name="T0" fmla="*/ 0 w 85"/>
                          <a:gd name="T1" fmla="*/ 0 h 103"/>
                          <a:gd name="T2" fmla="*/ 0 w 85"/>
                          <a:gd name="T3" fmla="*/ 0 h 103"/>
                          <a:gd name="T4" fmla="*/ 0 w 85"/>
                          <a:gd name="T5" fmla="*/ 0 h 103"/>
                          <a:gd name="T6" fmla="*/ 0 w 85"/>
                          <a:gd name="T7" fmla="*/ 0 h 103"/>
                          <a:gd name="T8" fmla="*/ 0 w 85"/>
                          <a:gd name="T9" fmla="*/ 0 h 103"/>
                          <a:gd name="T10" fmla="*/ 0 w 85"/>
                          <a:gd name="T11" fmla="*/ 0 h 103"/>
                          <a:gd name="T12" fmla="*/ 0 w 85"/>
                          <a:gd name="T13" fmla="*/ 0 h 103"/>
                          <a:gd name="T14" fmla="*/ 0 w 85"/>
                          <a:gd name="T15" fmla="*/ 0 h 103"/>
                          <a:gd name="T16" fmla="*/ 0 w 85"/>
                          <a:gd name="T17" fmla="*/ 0 h 103"/>
                          <a:gd name="T18" fmla="*/ 0 w 85"/>
                          <a:gd name="T19" fmla="*/ 0 h 103"/>
                          <a:gd name="T20" fmla="*/ 0 w 85"/>
                          <a:gd name="T21" fmla="*/ 0 h 103"/>
                          <a:gd name="T22" fmla="*/ 0 w 85"/>
                          <a:gd name="T23" fmla="*/ 0 h 103"/>
                          <a:gd name="T24" fmla="*/ 0 w 85"/>
                          <a:gd name="T25" fmla="*/ 0 h 103"/>
                          <a:gd name="T26" fmla="*/ 0 w 85"/>
                          <a:gd name="T27" fmla="*/ 0 h 103"/>
                          <a:gd name="T28" fmla="*/ 0 w 85"/>
                          <a:gd name="T29" fmla="*/ 0 h 103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85"/>
                          <a:gd name="T46" fmla="*/ 0 h 103"/>
                          <a:gd name="T47" fmla="*/ 85 w 85"/>
                          <a:gd name="T48" fmla="*/ 103 h 103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85" h="103">
                            <a:moveTo>
                              <a:pt x="20" y="0"/>
                            </a:moveTo>
                            <a:lnTo>
                              <a:pt x="42" y="17"/>
                            </a:lnTo>
                            <a:lnTo>
                              <a:pt x="49" y="15"/>
                            </a:lnTo>
                            <a:lnTo>
                              <a:pt x="82" y="45"/>
                            </a:lnTo>
                            <a:lnTo>
                              <a:pt x="85" y="58"/>
                            </a:lnTo>
                            <a:lnTo>
                              <a:pt x="73" y="67"/>
                            </a:lnTo>
                            <a:lnTo>
                              <a:pt x="73" y="73"/>
                            </a:lnTo>
                            <a:lnTo>
                              <a:pt x="63" y="78"/>
                            </a:lnTo>
                            <a:lnTo>
                              <a:pt x="63" y="82"/>
                            </a:lnTo>
                            <a:lnTo>
                              <a:pt x="52" y="103"/>
                            </a:lnTo>
                            <a:lnTo>
                              <a:pt x="36" y="93"/>
                            </a:lnTo>
                            <a:lnTo>
                              <a:pt x="26" y="97"/>
                            </a:lnTo>
                            <a:lnTo>
                              <a:pt x="0" y="63"/>
                            </a:lnTo>
                            <a:lnTo>
                              <a:pt x="15" y="37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6" name="Freeform 21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619" y="2533"/>
                        <a:ext cx="19" cy="16"/>
                      </a:xfrm>
                      <a:custGeom>
                        <a:avLst/>
                        <a:gdLst>
                          <a:gd name="T0" fmla="*/ 0 w 56"/>
                          <a:gd name="T1" fmla="*/ 0 h 48"/>
                          <a:gd name="T2" fmla="*/ 0 w 56"/>
                          <a:gd name="T3" fmla="*/ 0 h 48"/>
                          <a:gd name="T4" fmla="*/ 0 w 56"/>
                          <a:gd name="T5" fmla="*/ 0 h 48"/>
                          <a:gd name="T6" fmla="*/ 0 w 56"/>
                          <a:gd name="T7" fmla="*/ 0 h 48"/>
                          <a:gd name="T8" fmla="*/ 0 w 56"/>
                          <a:gd name="T9" fmla="*/ 0 h 48"/>
                          <a:gd name="T10" fmla="*/ 0 w 56"/>
                          <a:gd name="T11" fmla="*/ 0 h 48"/>
                          <a:gd name="T12" fmla="*/ 0 w 56"/>
                          <a:gd name="T13" fmla="*/ 0 h 48"/>
                          <a:gd name="T14" fmla="*/ 0 w 56"/>
                          <a:gd name="T15" fmla="*/ 0 h 48"/>
                          <a:gd name="T16" fmla="*/ 0 w 56"/>
                          <a:gd name="T17" fmla="*/ 0 h 4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6"/>
                          <a:gd name="T28" fmla="*/ 0 h 48"/>
                          <a:gd name="T29" fmla="*/ 56 w 56"/>
                          <a:gd name="T30" fmla="*/ 48 h 48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6" h="48">
                            <a:moveTo>
                              <a:pt x="0" y="27"/>
                            </a:moveTo>
                            <a:lnTo>
                              <a:pt x="32" y="48"/>
                            </a:lnTo>
                            <a:lnTo>
                              <a:pt x="38" y="39"/>
                            </a:lnTo>
                            <a:lnTo>
                              <a:pt x="56" y="18"/>
                            </a:lnTo>
                            <a:lnTo>
                              <a:pt x="47" y="6"/>
                            </a:lnTo>
                            <a:lnTo>
                              <a:pt x="36" y="11"/>
                            </a:lnTo>
                            <a:lnTo>
                              <a:pt x="32" y="0"/>
                            </a:lnTo>
                            <a:lnTo>
                              <a:pt x="23" y="14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7" name="Freeform 22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595" y="2527"/>
                        <a:ext cx="18" cy="11"/>
                      </a:xfrm>
                      <a:custGeom>
                        <a:avLst/>
                        <a:gdLst>
                          <a:gd name="T0" fmla="*/ 0 w 55"/>
                          <a:gd name="T1" fmla="*/ 0 h 34"/>
                          <a:gd name="T2" fmla="*/ 0 w 55"/>
                          <a:gd name="T3" fmla="*/ 0 h 34"/>
                          <a:gd name="T4" fmla="*/ 0 w 55"/>
                          <a:gd name="T5" fmla="*/ 0 h 34"/>
                          <a:gd name="T6" fmla="*/ 0 w 55"/>
                          <a:gd name="T7" fmla="*/ 0 h 34"/>
                          <a:gd name="T8" fmla="*/ 0 w 55"/>
                          <a:gd name="T9" fmla="*/ 0 h 34"/>
                          <a:gd name="T10" fmla="*/ 0 w 55"/>
                          <a:gd name="T11" fmla="*/ 0 h 34"/>
                          <a:gd name="T12" fmla="*/ 0 w 55"/>
                          <a:gd name="T13" fmla="*/ 0 h 34"/>
                          <a:gd name="T14" fmla="*/ 0 w 55"/>
                          <a:gd name="T15" fmla="*/ 0 h 34"/>
                          <a:gd name="T16" fmla="*/ 0 w 55"/>
                          <a:gd name="T17" fmla="*/ 0 h 34"/>
                          <a:gd name="T18" fmla="*/ 0 w 55"/>
                          <a:gd name="T19" fmla="*/ 0 h 3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55"/>
                          <a:gd name="T31" fmla="*/ 0 h 34"/>
                          <a:gd name="T32" fmla="*/ 55 w 55"/>
                          <a:gd name="T33" fmla="*/ 34 h 3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55" h="34">
                            <a:moveTo>
                              <a:pt x="0" y="1"/>
                            </a:moveTo>
                            <a:lnTo>
                              <a:pt x="30" y="0"/>
                            </a:lnTo>
                            <a:lnTo>
                              <a:pt x="55" y="33"/>
                            </a:lnTo>
                            <a:lnTo>
                              <a:pt x="33" y="34"/>
                            </a:lnTo>
                            <a:lnTo>
                              <a:pt x="31" y="27"/>
                            </a:lnTo>
                            <a:lnTo>
                              <a:pt x="19" y="34"/>
                            </a:lnTo>
                            <a:lnTo>
                              <a:pt x="18" y="34"/>
                            </a:lnTo>
                            <a:lnTo>
                              <a:pt x="9" y="27"/>
                            </a:lnTo>
                            <a:lnTo>
                              <a:pt x="12" y="19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8" name="Freeform 23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637" y="2577"/>
                        <a:ext cx="45" cy="82"/>
                      </a:xfrm>
                      <a:custGeom>
                        <a:avLst/>
                        <a:gdLst>
                          <a:gd name="T0" fmla="*/ 0 w 134"/>
                          <a:gd name="T1" fmla="*/ 0 h 246"/>
                          <a:gd name="T2" fmla="*/ 0 w 134"/>
                          <a:gd name="T3" fmla="*/ 0 h 246"/>
                          <a:gd name="T4" fmla="*/ 0 w 134"/>
                          <a:gd name="T5" fmla="*/ 0 h 246"/>
                          <a:gd name="T6" fmla="*/ 0 w 134"/>
                          <a:gd name="T7" fmla="*/ 0 h 246"/>
                          <a:gd name="T8" fmla="*/ 0 w 134"/>
                          <a:gd name="T9" fmla="*/ 0 h 246"/>
                          <a:gd name="T10" fmla="*/ 0 w 134"/>
                          <a:gd name="T11" fmla="*/ 0 h 246"/>
                          <a:gd name="T12" fmla="*/ 0 w 134"/>
                          <a:gd name="T13" fmla="*/ 0 h 246"/>
                          <a:gd name="T14" fmla="*/ 0 w 134"/>
                          <a:gd name="T15" fmla="*/ 0 h 246"/>
                          <a:gd name="T16" fmla="*/ 0 w 134"/>
                          <a:gd name="T17" fmla="*/ 0 h 246"/>
                          <a:gd name="T18" fmla="*/ 0 w 134"/>
                          <a:gd name="T19" fmla="*/ 0 h 246"/>
                          <a:gd name="T20" fmla="*/ 0 w 134"/>
                          <a:gd name="T21" fmla="*/ 0 h 246"/>
                          <a:gd name="T22" fmla="*/ 0 w 134"/>
                          <a:gd name="T23" fmla="*/ 0 h 246"/>
                          <a:gd name="T24" fmla="*/ 0 w 134"/>
                          <a:gd name="T25" fmla="*/ 0 h 246"/>
                          <a:gd name="T26" fmla="*/ 0 w 134"/>
                          <a:gd name="T27" fmla="*/ 0 h 246"/>
                          <a:gd name="T28" fmla="*/ 0 w 134"/>
                          <a:gd name="T29" fmla="*/ 0 h 246"/>
                          <a:gd name="T30" fmla="*/ 0 w 134"/>
                          <a:gd name="T31" fmla="*/ 0 h 246"/>
                          <a:gd name="T32" fmla="*/ 0 w 134"/>
                          <a:gd name="T33" fmla="*/ 0 h 246"/>
                          <a:gd name="T34" fmla="*/ 0 w 134"/>
                          <a:gd name="T35" fmla="*/ 0 h 246"/>
                          <a:gd name="T36" fmla="*/ 0 w 134"/>
                          <a:gd name="T37" fmla="*/ 0 h 246"/>
                          <a:gd name="T38" fmla="*/ 0 w 134"/>
                          <a:gd name="T39" fmla="*/ 0 h 246"/>
                          <a:gd name="T40" fmla="*/ 0 w 134"/>
                          <a:gd name="T41" fmla="*/ 0 h 246"/>
                          <a:gd name="T42" fmla="*/ 0 w 134"/>
                          <a:gd name="T43" fmla="*/ 0 h 246"/>
                          <a:gd name="T44" fmla="*/ 0 w 134"/>
                          <a:gd name="T45" fmla="*/ 0 h 246"/>
                          <a:gd name="T46" fmla="*/ 0 w 134"/>
                          <a:gd name="T47" fmla="*/ 0 h 246"/>
                          <a:gd name="T48" fmla="*/ 0 w 134"/>
                          <a:gd name="T49" fmla="*/ 0 h 246"/>
                          <a:gd name="T50" fmla="*/ 0 w 134"/>
                          <a:gd name="T51" fmla="*/ 0 h 246"/>
                          <a:gd name="T52" fmla="*/ 0 w 134"/>
                          <a:gd name="T53" fmla="*/ 0 h 246"/>
                          <a:gd name="T54" fmla="*/ 0 w 134"/>
                          <a:gd name="T55" fmla="*/ 0 h 246"/>
                          <a:gd name="T56" fmla="*/ 0 w 134"/>
                          <a:gd name="T57" fmla="*/ 0 h 246"/>
                          <a:gd name="T58" fmla="*/ 0 w 134"/>
                          <a:gd name="T59" fmla="*/ 0 h 246"/>
                          <a:gd name="T60" fmla="*/ 0 w 134"/>
                          <a:gd name="T61" fmla="*/ 0 h 246"/>
                          <a:gd name="T62" fmla="*/ 0 w 134"/>
                          <a:gd name="T63" fmla="*/ 0 h 246"/>
                          <a:gd name="T64" fmla="*/ 0 w 134"/>
                          <a:gd name="T65" fmla="*/ 0 h 246"/>
                          <a:gd name="T66" fmla="*/ 0 w 134"/>
                          <a:gd name="T67" fmla="*/ 0 h 246"/>
                          <a:gd name="T68" fmla="*/ 0 w 134"/>
                          <a:gd name="T69" fmla="*/ 0 h 246"/>
                          <a:gd name="T70" fmla="*/ 0 w 134"/>
                          <a:gd name="T71" fmla="*/ 0 h 246"/>
                          <a:gd name="T72" fmla="*/ 0 w 134"/>
                          <a:gd name="T73" fmla="*/ 0 h 246"/>
                          <a:gd name="T74" fmla="*/ 0 w 134"/>
                          <a:gd name="T75" fmla="*/ 0 h 246"/>
                          <a:gd name="T76" fmla="*/ 0 w 134"/>
                          <a:gd name="T77" fmla="*/ 0 h 246"/>
                          <a:gd name="T78" fmla="*/ 0 w 134"/>
                          <a:gd name="T79" fmla="*/ 0 h 246"/>
                          <a:gd name="T80" fmla="*/ 0 w 134"/>
                          <a:gd name="T81" fmla="*/ 0 h 246"/>
                          <a:gd name="T82" fmla="*/ 0 w 134"/>
                          <a:gd name="T83" fmla="*/ 0 h 246"/>
                          <a:gd name="T84" fmla="*/ 0 w 134"/>
                          <a:gd name="T85" fmla="*/ 0 h 246"/>
                          <a:gd name="T86" fmla="*/ 0 w 134"/>
                          <a:gd name="T87" fmla="*/ 0 h 246"/>
                          <a:gd name="T88" fmla="*/ 0 w 134"/>
                          <a:gd name="T89" fmla="*/ 0 h 246"/>
                          <a:gd name="T90" fmla="*/ 0 w 134"/>
                          <a:gd name="T91" fmla="*/ 0 h 246"/>
                          <a:gd name="T92" fmla="*/ 0 w 134"/>
                          <a:gd name="T93" fmla="*/ 0 h 246"/>
                          <a:gd name="T94" fmla="*/ 0 w 134"/>
                          <a:gd name="T95" fmla="*/ 0 h 246"/>
                          <a:gd name="T96" fmla="*/ 0 w 134"/>
                          <a:gd name="T97" fmla="*/ 0 h 246"/>
                          <a:gd name="T98" fmla="*/ 0 w 134"/>
                          <a:gd name="T99" fmla="*/ 0 h 246"/>
                          <a:gd name="T100" fmla="*/ 0 w 134"/>
                          <a:gd name="T101" fmla="*/ 0 h 246"/>
                          <a:gd name="T102" fmla="*/ 0 w 134"/>
                          <a:gd name="T103" fmla="*/ 0 h 246"/>
                          <a:gd name="T104" fmla="*/ 0 w 134"/>
                          <a:gd name="T105" fmla="*/ 0 h 246"/>
                          <a:gd name="T106" fmla="*/ 0 w 134"/>
                          <a:gd name="T107" fmla="*/ 0 h 246"/>
                          <a:gd name="T108" fmla="*/ 0 w 134"/>
                          <a:gd name="T109" fmla="*/ 0 h 24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w 134"/>
                          <a:gd name="T166" fmla="*/ 0 h 246"/>
                          <a:gd name="T167" fmla="*/ 134 w 134"/>
                          <a:gd name="T168" fmla="*/ 246 h 246"/>
                        </a:gdLst>
                        <a:ahLst/>
                        <a:cxnLst>
                          <a:cxn ang="T110">
                            <a:pos x="T0" y="T1"/>
                          </a:cxn>
                          <a:cxn ang="T111">
                            <a:pos x="T2" y="T3"/>
                          </a:cxn>
                          <a:cxn ang="T112">
                            <a:pos x="T4" y="T5"/>
                          </a:cxn>
                          <a:cxn ang="T113">
                            <a:pos x="T6" y="T7"/>
                          </a:cxn>
                          <a:cxn ang="T114">
                            <a:pos x="T8" y="T9"/>
                          </a:cxn>
                          <a:cxn ang="T115">
                            <a:pos x="T10" y="T11"/>
                          </a:cxn>
                          <a:cxn ang="T116">
                            <a:pos x="T12" y="T13"/>
                          </a:cxn>
                          <a:cxn ang="T117">
                            <a:pos x="T14" y="T15"/>
                          </a:cxn>
                          <a:cxn ang="T118">
                            <a:pos x="T16" y="T17"/>
                          </a:cxn>
                          <a:cxn ang="T119">
                            <a:pos x="T18" y="T19"/>
                          </a:cxn>
                          <a:cxn ang="T120">
                            <a:pos x="T20" y="T21"/>
                          </a:cxn>
                          <a:cxn ang="T121">
                            <a:pos x="T22" y="T23"/>
                          </a:cxn>
                          <a:cxn ang="T122">
                            <a:pos x="T24" y="T25"/>
                          </a:cxn>
                          <a:cxn ang="T123">
                            <a:pos x="T26" y="T27"/>
                          </a:cxn>
                          <a:cxn ang="T124">
                            <a:pos x="T28" y="T29"/>
                          </a:cxn>
                          <a:cxn ang="T125">
                            <a:pos x="T30" y="T31"/>
                          </a:cxn>
                          <a:cxn ang="T126">
                            <a:pos x="T32" y="T33"/>
                          </a:cxn>
                          <a:cxn ang="T127">
                            <a:pos x="T34" y="T35"/>
                          </a:cxn>
                          <a:cxn ang="T128">
                            <a:pos x="T36" y="T37"/>
                          </a:cxn>
                          <a:cxn ang="T129">
                            <a:pos x="T38" y="T39"/>
                          </a:cxn>
                          <a:cxn ang="T130">
                            <a:pos x="T40" y="T41"/>
                          </a:cxn>
                          <a:cxn ang="T131">
                            <a:pos x="T42" y="T43"/>
                          </a:cxn>
                          <a:cxn ang="T132">
                            <a:pos x="T44" y="T45"/>
                          </a:cxn>
                          <a:cxn ang="T133">
                            <a:pos x="T46" y="T47"/>
                          </a:cxn>
                          <a:cxn ang="T134">
                            <a:pos x="T48" y="T49"/>
                          </a:cxn>
                          <a:cxn ang="T135">
                            <a:pos x="T50" y="T51"/>
                          </a:cxn>
                          <a:cxn ang="T136">
                            <a:pos x="T52" y="T53"/>
                          </a:cxn>
                          <a:cxn ang="T137">
                            <a:pos x="T54" y="T55"/>
                          </a:cxn>
                          <a:cxn ang="T138">
                            <a:pos x="T56" y="T57"/>
                          </a:cxn>
                          <a:cxn ang="T139">
                            <a:pos x="T58" y="T59"/>
                          </a:cxn>
                          <a:cxn ang="T140">
                            <a:pos x="T60" y="T61"/>
                          </a:cxn>
                          <a:cxn ang="T141">
                            <a:pos x="T62" y="T63"/>
                          </a:cxn>
                          <a:cxn ang="T142">
                            <a:pos x="T64" y="T65"/>
                          </a:cxn>
                          <a:cxn ang="T143">
                            <a:pos x="T66" y="T67"/>
                          </a:cxn>
                          <a:cxn ang="T144">
                            <a:pos x="T68" y="T69"/>
                          </a:cxn>
                          <a:cxn ang="T145">
                            <a:pos x="T70" y="T71"/>
                          </a:cxn>
                          <a:cxn ang="T146">
                            <a:pos x="T72" y="T73"/>
                          </a:cxn>
                          <a:cxn ang="T147">
                            <a:pos x="T74" y="T75"/>
                          </a:cxn>
                          <a:cxn ang="T148">
                            <a:pos x="T76" y="T77"/>
                          </a:cxn>
                          <a:cxn ang="T149">
                            <a:pos x="T78" y="T79"/>
                          </a:cxn>
                          <a:cxn ang="T150">
                            <a:pos x="T80" y="T81"/>
                          </a:cxn>
                          <a:cxn ang="T151">
                            <a:pos x="T82" y="T83"/>
                          </a:cxn>
                          <a:cxn ang="T152">
                            <a:pos x="T84" y="T85"/>
                          </a:cxn>
                          <a:cxn ang="T153">
                            <a:pos x="T86" y="T87"/>
                          </a:cxn>
                          <a:cxn ang="T154">
                            <a:pos x="T88" y="T89"/>
                          </a:cxn>
                          <a:cxn ang="T155">
                            <a:pos x="T90" y="T91"/>
                          </a:cxn>
                          <a:cxn ang="T156">
                            <a:pos x="T92" y="T93"/>
                          </a:cxn>
                          <a:cxn ang="T157">
                            <a:pos x="T94" y="T95"/>
                          </a:cxn>
                          <a:cxn ang="T158">
                            <a:pos x="T96" y="T97"/>
                          </a:cxn>
                          <a:cxn ang="T159">
                            <a:pos x="T98" y="T99"/>
                          </a:cxn>
                          <a:cxn ang="T160">
                            <a:pos x="T100" y="T101"/>
                          </a:cxn>
                          <a:cxn ang="T161">
                            <a:pos x="T102" y="T103"/>
                          </a:cxn>
                          <a:cxn ang="T162">
                            <a:pos x="T104" y="T105"/>
                          </a:cxn>
                          <a:cxn ang="T163">
                            <a:pos x="T106" y="T107"/>
                          </a:cxn>
                          <a:cxn ang="T164">
                            <a:pos x="T108" y="T109"/>
                          </a:cxn>
                        </a:cxnLst>
                        <a:rect l="T165" t="T166" r="T167" b="T168"/>
                        <a:pathLst>
                          <a:path w="134" h="246">
                            <a:moveTo>
                              <a:pt x="58" y="136"/>
                            </a:moveTo>
                            <a:lnTo>
                              <a:pt x="35" y="166"/>
                            </a:lnTo>
                            <a:lnTo>
                              <a:pt x="26" y="166"/>
                            </a:lnTo>
                            <a:lnTo>
                              <a:pt x="18" y="172"/>
                            </a:lnTo>
                            <a:lnTo>
                              <a:pt x="6" y="174"/>
                            </a:lnTo>
                            <a:lnTo>
                              <a:pt x="4" y="181"/>
                            </a:lnTo>
                            <a:lnTo>
                              <a:pt x="22" y="183"/>
                            </a:lnTo>
                            <a:lnTo>
                              <a:pt x="29" y="189"/>
                            </a:lnTo>
                            <a:lnTo>
                              <a:pt x="37" y="199"/>
                            </a:lnTo>
                            <a:lnTo>
                              <a:pt x="37" y="204"/>
                            </a:lnTo>
                            <a:lnTo>
                              <a:pt x="50" y="214"/>
                            </a:lnTo>
                            <a:lnTo>
                              <a:pt x="50" y="225"/>
                            </a:lnTo>
                            <a:lnTo>
                              <a:pt x="58" y="225"/>
                            </a:lnTo>
                            <a:lnTo>
                              <a:pt x="83" y="246"/>
                            </a:lnTo>
                            <a:lnTo>
                              <a:pt x="77" y="229"/>
                            </a:lnTo>
                            <a:lnTo>
                              <a:pt x="77" y="214"/>
                            </a:lnTo>
                            <a:lnTo>
                              <a:pt x="85" y="214"/>
                            </a:lnTo>
                            <a:lnTo>
                              <a:pt x="92" y="222"/>
                            </a:lnTo>
                            <a:lnTo>
                              <a:pt x="98" y="222"/>
                            </a:lnTo>
                            <a:lnTo>
                              <a:pt x="101" y="223"/>
                            </a:lnTo>
                            <a:lnTo>
                              <a:pt x="106" y="222"/>
                            </a:lnTo>
                            <a:lnTo>
                              <a:pt x="106" y="208"/>
                            </a:lnTo>
                            <a:lnTo>
                              <a:pt x="98" y="199"/>
                            </a:lnTo>
                            <a:lnTo>
                              <a:pt x="95" y="183"/>
                            </a:lnTo>
                            <a:lnTo>
                              <a:pt x="100" y="168"/>
                            </a:lnTo>
                            <a:lnTo>
                              <a:pt x="128" y="196"/>
                            </a:lnTo>
                            <a:lnTo>
                              <a:pt x="128" y="178"/>
                            </a:lnTo>
                            <a:lnTo>
                              <a:pt x="134" y="159"/>
                            </a:lnTo>
                            <a:lnTo>
                              <a:pt x="115" y="136"/>
                            </a:lnTo>
                            <a:lnTo>
                              <a:pt x="113" y="123"/>
                            </a:lnTo>
                            <a:lnTo>
                              <a:pt x="115" y="92"/>
                            </a:lnTo>
                            <a:lnTo>
                              <a:pt x="88" y="57"/>
                            </a:lnTo>
                            <a:lnTo>
                              <a:pt x="62" y="38"/>
                            </a:lnTo>
                            <a:lnTo>
                              <a:pt x="68" y="27"/>
                            </a:lnTo>
                            <a:lnTo>
                              <a:pt x="56" y="20"/>
                            </a:lnTo>
                            <a:lnTo>
                              <a:pt x="56" y="6"/>
                            </a:lnTo>
                            <a:lnTo>
                              <a:pt x="35" y="27"/>
                            </a:lnTo>
                            <a:lnTo>
                              <a:pt x="29" y="21"/>
                            </a:lnTo>
                            <a:lnTo>
                              <a:pt x="37" y="11"/>
                            </a:lnTo>
                            <a:lnTo>
                              <a:pt x="37" y="0"/>
                            </a:lnTo>
                            <a:lnTo>
                              <a:pt x="26" y="0"/>
                            </a:lnTo>
                            <a:lnTo>
                              <a:pt x="15" y="5"/>
                            </a:lnTo>
                            <a:lnTo>
                              <a:pt x="0" y="9"/>
                            </a:lnTo>
                            <a:lnTo>
                              <a:pt x="0" y="21"/>
                            </a:lnTo>
                            <a:lnTo>
                              <a:pt x="0" y="35"/>
                            </a:lnTo>
                            <a:lnTo>
                              <a:pt x="4" y="41"/>
                            </a:lnTo>
                            <a:lnTo>
                              <a:pt x="21" y="50"/>
                            </a:lnTo>
                            <a:lnTo>
                              <a:pt x="18" y="63"/>
                            </a:lnTo>
                            <a:lnTo>
                              <a:pt x="25" y="69"/>
                            </a:lnTo>
                            <a:lnTo>
                              <a:pt x="32" y="74"/>
                            </a:lnTo>
                            <a:lnTo>
                              <a:pt x="46" y="74"/>
                            </a:lnTo>
                            <a:lnTo>
                              <a:pt x="56" y="84"/>
                            </a:lnTo>
                            <a:lnTo>
                              <a:pt x="58" y="100"/>
                            </a:lnTo>
                            <a:lnTo>
                              <a:pt x="56" y="120"/>
                            </a:lnTo>
                            <a:lnTo>
                              <a:pt x="58" y="136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19" name="Freeform 24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659" y="2532"/>
                        <a:ext cx="44" cy="36"/>
                      </a:xfrm>
                      <a:custGeom>
                        <a:avLst/>
                        <a:gdLst>
                          <a:gd name="T0" fmla="*/ 0 w 131"/>
                          <a:gd name="T1" fmla="*/ 0 h 109"/>
                          <a:gd name="T2" fmla="*/ 0 w 131"/>
                          <a:gd name="T3" fmla="*/ 0 h 109"/>
                          <a:gd name="T4" fmla="*/ 0 w 131"/>
                          <a:gd name="T5" fmla="*/ 0 h 109"/>
                          <a:gd name="T6" fmla="*/ 0 w 131"/>
                          <a:gd name="T7" fmla="*/ 0 h 109"/>
                          <a:gd name="T8" fmla="*/ 0 w 131"/>
                          <a:gd name="T9" fmla="*/ 0 h 109"/>
                          <a:gd name="T10" fmla="*/ 0 w 131"/>
                          <a:gd name="T11" fmla="*/ 0 h 109"/>
                          <a:gd name="T12" fmla="*/ 0 w 131"/>
                          <a:gd name="T13" fmla="*/ 0 h 109"/>
                          <a:gd name="T14" fmla="*/ 0 w 131"/>
                          <a:gd name="T15" fmla="*/ 0 h 109"/>
                          <a:gd name="T16" fmla="*/ 0 w 131"/>
                          <a:gd name="T17" fmla="*/ 0 h 109"/>
                          <a:gd name="T18" fmla="*/ 0 w 131"/>
                          <a:gd name="T19" fmla="*/ 0 h 109"/>
                          <a:gd name="T20" fmla="*/ 0 w 131"/>
                          <a:gd name="T21" fmla="*/ 0 h 109"/>
                          <a:gd name="T22" fmla="*/ 0 w 131"/>
                          <a:gd name="T23" fmla="*/ 0 h 109"/>
                          <a:gd name="T24" fmla="*/ 0 w 131"/>
                          <a:gd name="T25" fmla="*/ 0 h 109"/>
                          <a:gd name="T26" fmla="*/ 0 w 131"/>
                          <a:gd name="T27" fmla="*/ 0 h 109"/>
                          <a:gd name="T28" fmla="*/ 0 w 131"/>
                          <a:gd name="T29" fmla="*/ 0 h 109"/>
                          <a:gd name="T30" fmla="*/ 0 w 131"/>
                          <a:gd name="T31" fmla="*/ 0 h 109"/>
                          <a:gd name="T32" fmla="*/ 0 w 131"/>
                          <a:gd name="T33" fmla="*/ 0 h 109"/>
                          <a:gd name="T34" fmla="*/ 0 w 131"/>
                          <a:gd name="T35" fmla="*/ 0 h 109"/>
                          <a:gd name="T36" fmla="*/ 0 w 131"/>
                          <a:gd name="T37" fmla="*/ 0 h 109"/>
                          <a:gd name="T38" fmla="*/ 0 w 131"/>
                          <a:gd name="T39" fmla="*/ 0 h 109"/>
                          <a:gd name="T40" fmla="*/ 0 w 131"/>
                          <a:gd name="T41" fmla="*/ 0 h 10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31"/>
                          <a:gd name="T64" fmla="*/ 0 h 109"/>
                          <a:gd name="T65" fmla="*/ 131 w 131"/>
                          <a:gd name="T66" fmla="*/ 109 h 10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31" h="109">
                            <a:moveTo>
                              <a:pt x="0" y="80"/>
                            </a:moveTo>
                            <a:lnTo>
                              <a:pt x="31" y="109"/>
                            </a:lnTo>
                            <a:lnTo>
                              <a:pt x="49" y="91"/>
                            </a:lnTo>
                            <a:lnTo>
                              <a:pt x="61" y="92"/>
                            </a:lnTo>
                            <a:lnTo>
                              <a:pt x="88" y="55"/>
                            </a:lnTo>
                            <a:lnTo>
                              <a:pt x="101" y="58"/>
                            </a:lnTo>
                            <a:lnTo>
                              <a:pt x="122" y="33"/>
                            </a:lnTo>
                            <a:lnTo>
                              <a:pt x="121" y="25"/>
                            </a:lnTo>
                            <a:lnTo>
                              <a:pt x="131" y="18"/>
                            </a:lnTo>
                            <a:lnTo>
                              <a:pt x="124" y="10"/>
                            </a:lnTo>
                            <a:lnTo>
                              <a:pt x="103" y="10"/>
                            </a:lnTo>
                            <a:lnTo>
                              <a:pt x="88" y="9"/>
                            </a:lnTo>
                            <a:lnTo>
                              <a:pt x="78" y="0"/>
                            </a:lnTo>
                            <a:lnTo>
                              <a:pt x="61" y="1"/>
                            </a:lnTo>
                            <a:lnTo>
                              <a:pt x="55" y="10"/>
                            </a:lnTo>
                            <a:lnTo>
                              <a:pt x="55" y="21"/>
                            </a:lnTo>
                            <a:lnTo>
                              <a:pt x="55" y="42"/>
                            </a:lnTo>
                            <a:lnTo>
                              <a:pt x="45" y="45"/>
                            </a:lnTo>
                            <a:lnTo>
                              <a:pt x="39" y="53"/>
                            </a:lnTo>
                            <a:lnTo>
                              <a:pt x="16" y="76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20" name="Freeform 25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781" y="2622"/>
                        <a:ext cx="23" cy="20"/>
                      </a:xfrm>
                      <a:custGeom>
                        <a:avLst/>
                        <a:gdLst>
                          <a:gd name="T0" fmla="*/ 0 w 69"/>
                          <a:gd name="T1" fmla="*/ 0 h 59"/>
                          <a:gd name="T2" fmla="*/ 0 w 69"/>
                          <a:gd name="T3" fmla="*/ 0 h 59"/>
                          <a:gd name="T4" fmla="*/ 0 w 69"/>
                          <a:gd name="T5" fmla="*/ 0 h 59"/>
                          <a:gd name="T6" fmla="*/ 0 w 69"/>
                          <a:gd name="T7" fmla="*/ 0 h 59"/>
                          <a:gd name="T8" fmla="*/ 0 w 69"/>
                          <a:gd name="T9" fmla="*/ 0 h 59"/>
                          <a:gd name="T10" fmla="*/ 0 w 69"/>
                          <a:gd name="T11" fmla="*/ 0 h 59"/>
                          <a:gd name="T12" fmla="*/ 0 w 69"/>
                          <a:gd name="T13" fmla="*/ 0 h 59"/>
                          <a:gd name="T14" fmla="*/ 0 w 69"/>
                          <a:gd name="T15" fmla="*/ 0 h 59"/>
                          <a:gd name="T16" fmla="*/ 0 w 69"/>
                          <a:gd name="T17" fmla="*/ 0 h 59"/>
                          <a:gd name="T18" fmla="*/ 0 w 69"/>
                          <a:gd name="T19" fmla="*/ 0 h 59"/>
                          <a:gd name="T20" fmla="*/ 0 w 69"/>
                          <a:gd name="T21" fmla="*/ 0 h 59"/>
                          <a:gd name="T22" fmla="*/ 0 w 69"/>
                          <a:gd name="T23" fmla="*/ 0 h 59"/>
                          <a:gd name="T24" fmla="*/ 0 w 69"/>
                          <a:gd name="T25" fmla="*/ 0 h 59"/>
                          <a:gd name="T26" fmla="*/ 0 w 69"/>
                          <a:gd name="T27" fmla="*/ 0 h 59"/>
                          <a:gd name="T28" fmla="*/ 0 w 69"/>
                          <a:gd name="T29" fmla="*/ 0 h 59"/>
                          <a:gd name="T30" fmla="*/ 0 w 69"/>
                          <a:gd name="T31" fmla="*/ 0 h 5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69"/>
                          <a:gd name="T49" fmla="*/ 0 h 59"/>
                          <a:gd name="T50" fmla="*/ 69 w 69"/>
                          <a:gd name="T51" fmla="*/ 59 h 5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69" h="59">
                            <a:moveTo>
                              <a:pt x="0" y="32"/>
                            </a:moveTo>
                            <a:lnTo>
                              <a:pt x="24" y="14"/>
                            </a:lnTo>
                            <a:lnTo>
                              <a:pt x="33" y="14"/>
                            </a:lnTo>
                            <a:lnTo>
                              <a:pt x="33" y="6"/>
                            </a:lnTo>
                            <a:lnTo>
                              <a:pt x="38" y="0"/>
                            </a:lnTo>
                            <a:lnTo>
                              <a:pt x="47" y="3"/>
                            </a:lnTo>
                            <a:lnTo>
                              <a:pt x="60" y="15"/>
                            </a:lnTo>
                            <a:lnTo>
                              <a:pt x="60" y="23"/>
                            </a:lnTo>
                            <a:lnTo>
                              <a:pt x="69" y="26"/>
                            </a:lnTo>
                            <a:lnTo>
                              <a:pt x="68" y="38"/>
                            </a:lnTo>
                            <a:lnTo>
                              <a:pt x="60" y="39"/>
                            </a:lnTo>
                            <a:lnTo>
                              <a:pt x="60" y="48"/>
                            </a:lnTo>
                            <a:lnTo>
                              <a:pt x="50" y="59"/>
                            </a:lnTo>
                            <a:lnTo>
                              <a:pt x="17" y="59"/>
                            </a:lnTo>
                            <a:lnTo>
                              <a:pt x="14" y="5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21" name="Freeform 26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690" y="2536"/>
                        <a:ext cx="80" cy="134"/>
                      </a:xfrm>
                      <a:custGeom>
                        <a:avLst/>
                        <a:gdLst>
                          <a:gd name="T0" fmla="*/ 0 w 240"/>
                          <a:gd name="T1" fmla="*/ 0 h 402"/>
                          <a:gd name="T2" fmla="*/ 0 w 240"/>
                          <a:gd name="T3" fmla="*/ 0 h 402"/>
                          <a:gd name="T4" fmla="*/ 0 w 240"/>
                          <a:gd name="T5" fmla="*/ 0 h 402"/>
                          <a:gd name="T6" fmla="*/ 0 w 240"/>
                          <a:gd name="T7" fmla="*/ 0 h 402"/>
                          <a:gd name="T8" fmla="*/ 0 w 240"/>
                          <a:gd name="T9" fmla="*/ 0 h 402"/>
                          <a:gd name="T10" fmla="*/ 0 w 240"/>
                          <a:gd name="T11" fmla="*/ 0 h 402"/>
                          <a:gd name="T12" fmla="*/ 0 w 240"/>
                          <a:gd name="T13" fmla="*/ 0 h 402"/>
                          <a:gd name="T14" fmla="*/ 0 w 240"/>
                          <a:gd name="T15" fmla="*/ 0 h 402"/>
                          <a:gd name="T16" fmla="*/ 0 w 240"/>
                          <a:gd name="T17" fmla="*/ 0 h 402"/>
                          <a:gd name="T18" fmla="*/ 0 w 240"/>
                          <a:gd name="T19" fmla="*/ 0 h 402"/>
                          <a:gd name="T20" fmla="*/ 0 w 240"/>
                          <a:gd name="T21" fmla="*/ 0 h 402"/>
                          <a:gd name="T22" fmla="*/ 0 w 240"/>
                          <a:gd name="T23" fmla="*/ 0 h 402"/>
                          <a:gd name="T24" fmla="*/ 0 w 240"/>
                          <a:gd name="T25" fmla="*/ 0 h 402"/>
                          <a:gd name="T26" fmla="*/ 0 w 240"/>
                          <a:gd name="T27" fmla="*/ 0 h 402"/>
                          <a:gd name="T28" fmla="*/ 0 w 240"/>
                          <a:gd name="T29" fmla="*/ 0 h 402"/>
                          <a:gd name="T30" fmla="*/ 0 w 240"/>
                          <a:gd name="T31" fmla="*/ 0 h 402"/>
                          <a:gd name="T32" fmla="*/ 0 w 240"/>
                          <a:gd name="T33" fmla="*/ 0 h 402"/>
                          <a:gd name="T34" fmla="*/ 0 w 240"/>
                          <a:gd name="T35" fmla="*/ 0 h 402"/>
                          <a:gd name="T36" fmla="*/ 0 w 240"/>
                          <a:gd name="T37" fmla="*/ 0 h 402"/>
                          <a:gd name="T38" fmla="*/ 0 w 240"/>
                          <a:gd name="T39" fmla="*/ 0 h 402"/>
                          <a:gd name="T40" fmla="*/ 0 w 240"/>
                          <a:gd name="T41" fmla="*/ 0 h 402"/>
                          <a:gd name="T42" fmla="*/ 0 w 240"/>
                          <a:gd name="T43" fmla="*/ 0 h 402"/>
                          <a:gd name="T44" fmla="*/ 0 w 240"/>
                          <a:gd name="T45" fmla="*/ 0 h 402"/>
                          <a:gd name="T46" fmla="*/ 0 w 240"/>
                          <a:gd name="T47" fmla="*/ 0 h 402"/>
                          <a:gd name="T48" fmla="*/ 0 w 240"/>
                          <a:gd name="T49" fmla="*/ 0 h 402"/>
                          <a:gd name="T50" fmla="*/ 0 w 240"/>
                          <a:gd name="T51" fmla="*/ 0 h 402"/>
                          <a:gd name="T52" fmla="*/ 0 w 240"/>
                          <a:gd name="T53" fmla="*/ 0 h 402"/>
                          <a:gd name="T54" fmla="*/ 0 w 240"/>
                          <a:gd name="T55" fmla="*/ 0 h 402"/>
                          <a:gd name="T56" fmla="*/ 0 w 240"/>
                          <a:gd name="T57" fmla="*/ 0 h 402"/>
                          <a:gd name="T58" fmla="*/ 0 w 240"/>
                          <a:gd name="T59" fmla="*/ 0 h 402"/>
                          <a:gd name="T60" fmla="*/ 0 w 240"/>
                          <a:gd name="T61" fmla="*/ 0 h 402"/>
                          <a:gd name="T62" fmla="*/ 0 w 240"/>
                          <a:gd name="T63" fmla="*/ 0 h 402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40"/>
                          <a:gd name="T97" fmla="*/ 0 h 402"/>
                          <a:gd name="T98" fmla="*/ 240 w 240"/>
                          <a:gd name="T99" fmla="*/ 402 h 402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40" h="402">
                            <a:moveTo>
                              <a:pt x="0" y="119"/>
                            </a:moveTo>
                            <a:lnTo>
                              <a:pt x="0" y="83"/>
                            </a:lnTo>
                            <a:lnTo>
                              <a:pt x="11" y="79"/>
                            </a:lnTo>
                            <a:lnTo>
                              <a:pt x="9" y="71"/>
                            </a:lnTo>
                            <a:lnTo>
                              <a:pt x="35" y="41"/>
                            </a:lnTo>
                            <a:lnTo>
                              <a:pt x="50" y="31"/>
                            </a:lnTo>
                            <a:lnTo>
                              <a:pt x="57" y="25"/>
                            </a:lnTo>
                            <a:lnTo>
                              <a:pt x="74" y="15"/>
                            </a:lnTo>
                            <a:lnTo>
                              <a:pt x="78" y="15"/>
                            </a:lnTo>
                            <a:lnTo>
                              <a:pt x="86" y="13"/>
                            </a:lnTo>
                            <a:lnTo>
                              <a:pt x="93" y="4"/>
                            </a:lnTo>
                            <a:lnTo>
                              <a:pt x="107" y="3"/>
                            </a:lnTo>
                            <a:lnTo>
                              <a:pt x="131" y="0"/>
                            </a:lnTo>
                            <a:lnTo>
                              <a:pt x="145" y="16"/>
                            </a:lnTo>
                            <a:lnTo>
                              <a:pt x="144" y="25"/>
                            </a:lnTo>
                            <a:lnTo>
                              <a:pt x="154" y="31"/>
                            </a:lnTo>
                            <a:lnTo>
                              <a:pt x="175" y="7"/>
                            </a:lnTo>
                            <a:lnTo>
                              <a:pt x="177" y="31"/>
                            </a:lnTo>
                            <a:lnTo>
                              <a:pt x="187" y="65"/>
                            </a:lnTo>
                            <a:lnTo>
                              <a:pt x="195" y="95"/>
                            </a:lnTo>
                            <a:lnTo>
                              <a:pt x="216" y="125"/>
                            </a:lnTo>
                            <a:lnTo>
                              <a:pt x="217" y="142"/>
                            </a:lnTo>
                            <a:lnTo>
                              <a:pt x="222" y="173"/>
                            </a:lnTo>
                            <a:lnTo>
                              <a:pt x="229" y="187"/>
                            </a:lnTo>
                            <a:lnTo>
                              <a:pt x="240" y="218"/>
                            </a:lnTo>
                            <a:lnTo>
                              <a:pt x="231" y="239"/>
                            </a:lnTo>
                            <a:lnTo>
                              <a:pt x="229" y="248"/>
                            </a:lnTo>
                            <a:lnTo>
                              <a:pt x="214" y="252"/>
                            </a:lnTo>
                            <a:lnTo>
                              <a:pt x="198" y="264"/>
                            </a:lnTo>
                            <a:lnTo>
                              <a:pt x="189" y="272"/>
                            </a:lnTo>
                            <a:lnTo>
                              <a:pt x="192" y="281"/>
                            </a:lnTo>
                            <a:lnTo>
                              <a:pt x="177" y="296"/>
                            </a:lnTo>
                            <a:lnTo>
                              <a:pt x="166" y="302"/>
                            </a:lnTo>
                            <a:lnTo>
                              <a:pt x="160" y="302"/>
                            </a:lnTo>
                            <a:lnTo>
                              <a:pt x="145" y="312"/>
                            </a:lnTo>
                            <a:lnTo>
                              <a:pt x="148" y="323"/>
                            </a:lnTo>
                            <a:lnTo>
                              <a:pt x="131" y="336"/>
                            </a:lnTo>
                            <a:lnTo>
                              <a:pt x="131" y="350"/>
                            </a:lnTo>
                            <a:lnTo>
                              <a:pt x="126" y="366"/>
                            </a:lnTo>
                            <a:lnTo>
                              <a:pt x="126" y="384"/>
                            </a:lnTo>
                            <a:lnTo>
                              <a:pt x="123" y="395"/>
                            </a:lnTo>
                            <a:lnTo>
                              <a:pt x="116" y="402"/>
                            </a:lnTo>
                            <a:lnTo>
                              <a:pt x="99" y="402"/>
                            </a:lnTo>
                            <a:lnTo>
                              <a:pt x="86" y="401"/>
                            </a:lnTo>
                            <a:lnTo>
                              <a:pt x="65" y="389"/>
                            </a:lnTo>
                            <a:lnTo>
                              <a:pt x="54" y="377"/>
                            </a:lnTo>
                            <a:lnTo>
                              <a:pt x="53" y="366"/>
                            </a:lnTo>
                            <a:lnTo>
                              <a:pt x="53" y="354"/>
                            </a:lnTo>
                            <a:lnTo>
                              <a:pt x="45" y="336"/>
                            </a:lnTo>
                            <a:lnTo>
                              <a:pt x="41" y="324"/>
                            </a:lnTo>
                            <a:lnTo>
                              <a:pt x="42" y="312"/>
                            </a:lnTo>
                            <a:lnTo>
                              <a:pt x="41" y="296"/>
                            </a:lnTo>
                            <a:lnTo>
                              <a:pt x="33" y="291"/>
                            </a:lnTo>
                            <a:lnTo>
                              <a:pt x="45" y="279"/>
                            </a:lnTo>
                            <a:lnTo>
                              <a:pt x="53" y="264"/>
                            </a:lnTo>
                            <a:lnTo>
                              <a:pt x="51" y="255"/>
                            </a:lnTo>
                            <a:lnTo>
                              <a:pt x="47" y="242"/>
                            </a:lnTo>
                            <a:lnTo>
                              <a:pt x="38" y="228"/>
                            </a:lnTo>
                            <a:lnTo>
                              <a:pt x="42" y="208"/>
                            </a:lnTo>
                            <a:lnTo>
                              <a:pt x="39" y="185"/>
                            </a:lnTo>
                            <a:lnTo>
                              <a:pt x="35" y="164"/>
                            </a:lnTo>
                            <a:lnTo>
                              <a:pt x="30" y="140"/>
                            </a:lnTo>
                            <a:lnTo>
                              <a:pt x="17" y="131"/>
                            </a:lnTo>
                            <a:lnTo>
                              <a:pt x="0" y="119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22" name="Freeform 27"/>
                      <p:cNvSpPr>
                        <a:spLocks/>
                      </p:cNvSpPr>
                      <p:nvPr/>
                    </p:nvSpPr>
                    <p:spPr bwMode="black">
                      <a:xfrm>
                        <a:off x="2670" y="2728"/>
                        <a:ext cx="26" cy="27"/>
                      </a:xfrm>
                      <a:custGeom>
                        <a:avLst/>
                        <a:gdLst>
                          <a:gd name="T0" fmla="*/ 0 w 78"/>
                          <a:gd name="T1" fmla="*/ 0 h 79"/>
                          <a:gd name="T2" fmla="*/ 0 w 78"/>
                          <a:gd name="T3" fmla="*/ 0 h 79"/>
                          <a:gd name="T4" fmla="*/ 0 w 78"/>
                          <a:gd name="T5" fmla="*/ 0 h 79"/>
                          <a:gd name="T6" fmla="*/ 0 w 78"/>
                          <a:gd name="T7" fmla="*/ 0 h 79"/>
                          <a:gd name="T8" fmla="*/ 0 w 78"/>
                          <a:gd name="T9" fmla="*/ 0 h 79"/>
                          <a:gd name="T10" fmla="*/ 0 w 78"/>
                          <a:gd name="T11" fmla="*/ 0 h 79"/>
                          <a:gd name="T12" fmla="*/ 0 w 78"/>
                          <a:gd name="T13" fmla="*/ 0 h 79"/>
                          <a:gd name="T14" fmla="*/ 0 w 78"/>
                          <a:gd name="T15" fmla="*/ 0 h 79"/>
                          <a:gd name="T16" fmla="*/ 0 w 78"/>
                          <a:gd name="T17" fmla="*/ 0 h 79"/>
                          <a:gd name="T18" fmla="*/ 0 w 78"/>
                          <a:gd name="T19" fmla="*/ 0 h 79"/>
                          <a:gd name="T20" fmla="*/ 0 w 78"/>
                          <a:gd name="T21" fmla="*/ 0 h 79"/>
                          <a:gd name="T22" fmla="*/ 0 w 78"/>
                          <a:gd name="T23" fmla="*/ 0 h 79"/>
                          <a:gd name="T24" fmla="*/ 0 w 78"/>
                          <a:gd name="T25" fmla="*/ 0 h 79"/>
                          <a:gd name="T26" fmla="*/ 0 w 78"/>
                          <a:gd name="T27" fmla="*/ 0 h 79"/>
                          <a:gd name="T28" fmla="*/ 0 w 78"/>
                          <a:gd name="T29" fmla="*/ 0 h 79"/>
                          <a:gd name="T30" fmla="*/ 0 w 78"/>
                          <a:gd name="T31" fmla="*/ 0 h 79"/>
                          <a:gd name="T32" fmla="*/ 0 w 78"/>
                          <a:gd name="T33" fmla="*/ 0 h 79"/>
                          <a:gd name="T34" fmla="*/ 0 w 78"/>
                          <a:gd name="T35" fmla="*/ 0 h 79"/>
                          <a:gd name="T36" fmla="*/ 0 w 78"/>
                          <a:gd name="T37" fmla="*/ 0 h 79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78"/>
                          <a:gd name="T58" fmla="*/ 0 h 79"/>
                          <a:gd name="T59" fmla="*/ 78 w 78"/>
                          <a:gd name="T60" fmla="*/ 79 h 79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78" h="79">
                            <a:moveTo>
                              <a:pt x="0" y="57"/>
                            </a:moveTo>
                            <a:lnTo>
                              <a:pt x="29" y="67"/>
                            </a:lnTo>
                            <a:lnTo>
                              <a:pt x="48" y="69"/>
                            </a:lnTo>
                            <a:lnTo>
                              <a:pt x="61" y="75"/>
                            </a:lnTo>
                            <a:lnTo>
                              <a:pt x="69" y="79"/>
                            </a:lnTo>
                            <a:lnTo>
                              <a:pt x="78" y="64"/>
                            </a:lnTo>
                            <a:lnTo>
                              <a:pt x="75" y="55"/>
                            </a:lnTo>
                            <a:lnTo>
                              <a:pt x="78" y="46"/>
                            </a:lnTo>
                            <a:lnTo>
                              <a:pt x="73" y="37"/>
                            </a:lnTo>
                            <a:lnTo>
                              <a:pt x="67" y="43"/>
                            </a:lnTo>
                            <a:lnTo>
                              <a:pt x="48" y="22"/>
                            </a:lnTo>
                            <a:lnTo>
                              <a:pt x="48" y="8"/>
                            </a:lnTo>
                            <a:lnTo>
                              <a:pt x="57" y="2"/>
                            </a:lnTo>
                            <a:lnTo>
                              <a:pt x="51" y="0"/>
                            </a:lnTo>
                            <a:lnTo>
                              <a:pt x="30" y="9"/>
                            </a:lnTo>
                            <a:lnTo>
                              <a:pt x="30" y="19"/>
                            </a:lnTo>
                            <a:lnTo>
                              <a:pt x="26" y="34"/>
                            </a:lnTo>
                            <a:lnTo>
                              <a:pt x="15" y="51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542" y="2710"/>
                    <a:ext cx="55" cy="52"/>
                    <a:chOff x="2542" y="2710"/>
                    <a:chExt cx="55" cy="52"/>
                  </a:xfrm>
                </p:grpSpPr>
                <p:sp>
                  <p:nvSpPr>
                    <p:cNvPr id="22007" name="Freeform 29"/>
                    <p:cNvSpPr>
                      <a:spLocks/>
                    </p:cNvSpPr>
                    <p:nvPr/>
                  </p:nvSpPr>
                  <p:spPr bwMode="black">
                    <a:xfrm>
                      <a:off x="2542" y="2710"/>
                      <a:ext cx="37" cy="41"/>
                    </a:xfrm>
                    <a:custGeom>
                      <a:avLst/>
                      <a:gdLst>
                        <a:gd name="T0" fmla="*/ 0 w 110"/>
                        <a:gd name="T1" fmla="*/ 0 h 124"/>
                        <a:gd name="T2" fmla="*/ 0 w 110"/>
                        <a:gd name="T3" fmla="*/ 0 h 124"/>
                        <a:gd name="T4" fmla="*/ 0 w 110"/>
                        <a:gd name="T5" fmla="*/ 0 h 124"/>
                        <a:gd name="T6" fmla="*/ 0 w 110"/>
                        <a:gd name="T7" fmla="*/ 0 h 124"/>
                        <a:gd name="T8" fmla="*/ 0 w 110"/>
                        <a:gd name="T9" fmla="*/ 0 h 124"/>
                        <a:gd name="T10" fmla="*/ 0 w 110"/>
                        <a:gd name="T11" fmla="*/ 0 h 124"/>
                        <a:gd name="T12" fmla="*/ 0 w 110"/>
                        <a:gd name="T13" fmla="*/ 0 h 124"/>
                        <a:gd name="T14" fmla="*/ 0 w 110"/>
                        <a:gd name="T15" fmla="*/ 0 h 124"/>
                        <a:gd name="T16" fmla="*/ 0 w 110"/>
                        <a:gd name="T17" fmla="*/ 0 h 124"/>
                        <a:gd name="T18" fmla="*/ 0 w 110"/>
                        <a:gd name="T19" fmla="*/ 0 h 124"/>
                        <a:gd name="T20" fmla="*/ 0 w 110"/>
                        <a:gd name="T21" fmla="*/ 0 h 124"/>
                        <a:gd name="T22" fmla="*/ 0 w 110"/>
                        <a:gd name="T23" fmla="*/ 0 h 124"/>
                        <a:gd name="T24" fmla="*/ 0 w 110"/>
                        <a:gd name="T25" fmla="*/ 0 h 124"/>
                        <a:gd name="T26" fmla="*/ 0 w 110"/>
                        <a:gd name="T27" fmla="*/ 0 h 124"/>
                        <a:gd name="T28" fmla="*/ 0 w 110"/>
                        <a:gd name="T29" fmla="*/ 0 h 124"/>
                        <a:gd name="T30" fmla="*/ 0 w 110"/>
                        <a:gd name="T31" fmla="*/ 0 h 124"/>
                        <a:gd name="T32" fmla="*/ 0 w 110"/>
                        <a:gd name="T33" fmla="*/ 0 h 124"/>
                        <a:gd name="T34" fmla="*/ 0 w 110"/>
                        <a:gd name="T35" fmla="*/ 0 h 124"/>
                        <a:gd name="T36" fmla="*/ 0 w 110"/>
                        <a:gd name="T37" fmla="*/ 0 h 124"/>
                        <a:gd name="T38" fmla="*/ 0 w 110"/>
                        <a:gd name="T39" fmla="*/ 0 h 124"/>
                        <a:gd name="T40" fmla="*/ 0 w 110"/>
                        <a:gd name="T41" fmla="*/ 0 h 124"/>
                        <a:gd name="T42" fmla="*/ 0 w 110"/>
                        <a:gd name="T43" fmla="*/ 0 h 124"/>
                        <a:gd name="T44" fmla="*/ 0 w 110"/>
                        <a:gd name="T45" fmla="*/ 0 h 124"/>
                        <a:gd name="T46" fmla="*/ 0 w 110"/>
                        <a:gd name="T47" fmla="*/ 0 h 124"/>
                        <a:gd name="T48" fmla="*/ 0 w 110"/>
                        <a:gd name="T49" fmla="*/ 0 h 124"/>
                        <a:gd name="T50" fmla="*/ 0 w 110"/>
                        <a:gd name="T51" fmla="*/ 0 h 124"/>
                        <a:gd name="T52" fmla="*/ 0 w 110"/>
                        <a:gd name="T53" fmla="*/ 0 h 124"/>
                        <a:gd name="T54" fmla="*/ 0 w 110"/>
                        <a:gd name="T55" fmla="*/ 0 h 124"/>
                        <a:gd name="T56" fmla="*/ 0 w 110"/>
                        <a:gd name="T57" fmla="*/ 0 h 124"/>
                        <a:gd name="T58" fmla="*/ 0 w 110"/>
                        <a:gd name="T59" fmla="*/ 0 h 124"/>
                        <a:gd name="T60" fmla="*/ 0 w 110"/>
                        <a:gd name="T61" fmla="*/ 0 h 124"/>
                        <a:gd name="T62" fmla="*/ 0 w 110"/>
                        <a:gd name="T63" fmla="*/ 0 h 124"/>
                        <a:gd name="T64" fmla="*/ 0 w 110"/>
                        <a:gd name="T65" fmla="*/ 0 h 124"/>
                        <a:gd name="T66" fmla="*/ 0 w 110"/>
                        <a:gd name="T67" fmla="*/ 0 h 124"/>
                        <a:gd name="T68" fmla="*/ 0 w 110"/>
                        <a:gd name="T69" fmla="*/ 0 h 124"/>
                        <a:gd name="T70" fmla="*/ 0 w 110"/>
                        <a:gd name="T71" fmla="*/ 0 h 124"/>
                        <a:gd name="T72" fmla="*/ 0 w 110"/>
                        <a:gd name="T73" fmla="*/ 0 h 124"/>
                        <a:gd name="T74" fmla="*/ 0 w 110"/>
                        <a:gd name="T75" fmla="*/ 0 h 124"/>
                        <a:gd name="T76" fmla="*/ 0 w 110"/>
                        <a:gd name="T77" fmla="*/ 0 h 124"/>
                        <a:gd name="T78" fmla="*/ 0 w 110"/>
                        <a:gd name="T79" fmla="*/ 0 h 124"/>
                        <a:gd name="T80" fmla="*/ 0 w 110"/>
                        <a:gd name="T81" fmla="*/ 0 h 124"/>
                        <a:gd name="T82" fmla="*/ 0 w 110"/>
                        <a:gd name="T83" fmla="*/ 0 h 124"/>
                        <a:gd name="T84" fmla="*/ 0 w 110"/>
                        <a:gd name="T85" fmla="*/ 0 h 124"/>
                        <a:gd name="T86" fmla="*/ 0 w 110"/>
                        <a:gd name="T87" fmla="*/ 0 h 124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110"/>
                        <a:gd name="T133" fmla="*/ 0 h 124"/>
                        <a:gd name="T134" fmla="*/ 110 w 110"/>
                        <a:gd name="T135" fmla="*/ 124 h 124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110" h="124">
                          <a:moveTo>
                            <a:pt x="0" y="12"/>
                          </a:moveTo>
                          <a:lnTo>
                            <a:pt x="15" y="4"/>
                          </a:lnTo>
                          <a:lnTo>
                            <a:pt x="21" y="7"/>
                          </a:lnTo>
                          <a:lnTo>
                            <a:pt x="31" y="4"/>
                          </a:lnTo>
                          <a:lnTo>
                            <a:pt x="47" y="0"/>
                          </a:lnTo>
                          <a:lnTo>
                            <a:pt x="59" y="7"/>
                          </a:lnTo>
                          <a:lnTo>
                            <a:pt x="67" y="7"/>
                          </a:lnTo>
                          <a:lnTo>
                            <a:pt x="71" y="21"/>
                          </a:lnTo>
                          <a:lnTo>
                            <a:pt x="79" y="25"/>
                          </a:lnTo>
                          <a:lnTo>
                            <a:pt x="77" y="36"/>
                          </a:lnTo>
                          <a:lnTo>
                            <a:pt x="80" y="48"/>
                          </a:lnTo>
                          <a:lnTo>
                            <a:pt x="82" y="57"/>
                          </a:lnTo>
                          <a:lnTo>
                            <a:pt x="97" y="74"/>
                          </a:lnTo>
                          <a:lnTo>
                            <a:pt x="103" y="79"/>
                          </a:lnTo>
                          <a:lnTo>
                            <a:pt x="109" y="80"/>
                          </a:lnTo>
                          <a:lnTo>
                            <a:pt x="110" y="91"/>
                          </a:lnTo>
                          <a:lnTo>
                            <a:pt x="100" y="101"/>
                          </a:lnTo>
                          <a:lnTo>
                            <a:pt x="82" y="124"/>
                          </a:lnTo>
                          <a:lnTo>
                            <a:pt x="77" y="122"/>
                          </a:lnTo>
                          <a:lnTo>
                            <a:pt x="74" y="110"/>
                          </a:lnTo>
                          <a:lnTo>
                            <a:pt x="76" y="92"/>
                          </a:lnTo>
                          <a:lnTo>
                            <a:pt x="79" y="86"/>
                          </a:lnTo>
                          <a:lnTo>
                            <a:pt x="77" y="77"/>
                          </a:lnTo>
                          <a:lnTo>
                            <a:pt x="52" y="80"/>
                          </a:lnTo>
                          <a:lnTo>
                            <a:pt x="31" y="98"/>
                          </a:lnTo>
                          <a:lnTo>
                            <a:pt x="31" y="106"/>
                          </a:lnTo>
                          <a:lnTo>
                            <a:pt x="27" y="118"/>
                          </a:lnTo>
                          <a:lnTo>
                            <a:pt x="13" y="119"/>
                          </a:lnTo>
                          <a:lnTo>
                            <a:pt x="7" y="113"/>
                          </a:lnTo>
                          <a:lnTo>
                            <a:pt x="13" y="101"/>
                          </a:lnTo>
                          <a:lnTo>
                            <a:pt x="15" y="92"/>
                          </a:lnTo>
                          <a:lnTo>
                            <a:pt x="19" y="91"/>
                          </a:lnTo>
                          <a:lnTo>
                            <a:pt x="16" y="82"/>
                          </a:lnTo>
                          <a:lnTo>
                            <a:pt x="30" y="66"/>
                          </a:lnTo>
                          <a:lnTo>
                            <a:pt x="37" y="66"/>
                          </a:lnTo>
                          <a:lnTo>
                            <a:pt x="47" y="67"/>
                          </a:lnTo>
                          <a:lnTo>
                            <a:pt x="55" y="60"/>
                          </a:lnTo>
                          <a:lnTo>
                            <a:pt x="62" y="58"/>
                          </a:lnTo>
                          <a:lnTo>
                            <a:pt x="64" y="52"/>
                          </a:lnTo>
                          <a:lnTo>
                            <a:pt x="41" y="49"/>
                          </a:lnTo>
                          <a:lnTo>
                            <a:pt x="43" y="30"/>
                          </a:lnTo>
                          <a:lnTo>
                            <a:pt x="35" y="30"/>
                          </a:lnTo>
                          <a:lnTo>
                            <a:pt x="21" y="3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08" name="Freeform 30"/>
                    <p:cNvSpPr>
                      <a:spLocks/>
                    </p:cNvSpPr>
                    <p:nvPr/>
                  </p:nvSpPr>
                  <p:spPr bwMode="black">
                    <a:xfrm>
                      <a:off x="2563" y="2757"/>
                      <a:ext cx="15" cy="5"/>
                    </a:xfrm>
                    <a:custGeom>
                      <a:avLst/>
                      <a:gdLst>
                        <a:gd name="T0" fmla="*/ 0 w 45"/>
                        <a:gd name="T1" fmla="*/ 0 h 17"/>
                        <a:gd name="T2" fmla="*/ 0 w 45"/>
                        <a:gd name="T3" fmla="*/ 0 h 17"/>
                        <a:gd name="T4" fmla="*/ 0 w 45"/>
                        <a:gd name="T5" fmla="*/ 0 h 17"/>
                        <a:gd name="T6" fmla="*/ 0 w 45"/>
                        <a:gd name="T7" fmla="*/ 0 h 17"/>
                        <a:gd name="T8" fmla="*/ 0 w 45"/>
                        <a:gd name="T9" fmla="*/ 0 h 17"/>
                        <a:gd name="T10" fmla="*/ 0 w 45"/>
                        <a:gd name="T11" fmla="*/ 0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5"/>
                        <a:gd name="T19" fmla="*/ 0 h 17"/>
                        <a:gd name="T20" fmla="*/ 45 w 45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5" h="17">
                          <a:moveTo>
                            <a:pt x="0" y="12"/>
                          </a:moveTo>
                          <a:lnTo>
                            <a:pt x="26" y="17"/>
                          </a:lnTo>
                          <a:lnTo>
                            <a:pt x="45" y="2"/>
                          </a:lnTo>
                          <a:lnTo>
                            <a:pt x="26" y="0"/>
                          </a:lnTo>
                          <a:lnTo>
                            <a:pt x="15" y="5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09" name="Freeform 31"/>
                    <p:cNvSpPr>
                      <a:spLocks/>
                    </p:cNvSpPr>
                    <p:nvPr/>
                  </p:nvSpPr>
                  <p:spPr bwMode="black">
                    <a:xfrm>
                      <a:off x="2584" y="2754"/>
                      <a:ext cx="13" cy="5"/>
                    </a:xfrm>
                    <a:custGeom>
                      <a:avLst/>
                      <a:gdLst>
                        <a:gd name="T0" fmla="*/ 0 w 40"/>
                        <a:gd name="T1" fmla="*/ 0 h 15"/>
                        <a:gd name="T2" fmla="*/ 0 w 40"/>
                        <a:gd name="T3" fmla="*/ 0 h 15"/>
                        <a:gd name="T4" fmla="*/ 0 w 40"/>
                        <a:gd name="T5" fmla="*/ 0 h 15"/>
                        <a:gd name="T6" fmla="*/ 0 w 40"/>
                        <a:gd name="T7" fmla="*/ 0 h 15"/>
                        <a:gd name="T8" fmla="*/ 0 w 40"/>
                        <a:gd name="T9" fmla="*/ 0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"/>
                        <a:gd name="T16" fmla="*/ 0 h 15"/>
                        <a:gd name="T17" fmla="*/ 40 w 40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" h="15">
                          <a:moveTo>
                            <a:pt x="0" y="11"/>
                          </a:moveTo>
                          <a:lnTo>
                            <a:pt x="22" y="15"/>
                          </a:lnTo>
                          <a:lnTo>
                            <a:pt x="40" y="2"/>
                          </a:lnTo>
                          <a:lnTo>
                            <a:pt x="30" y="0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698" y="2400"/>
                    <a:ext cx="12" cy="20"/>
                    <a:chOff x="2698" y="2400"/>
                    <a:chExt cx="12" cy="20"/>
                  </a:xfrm>
                </p:grpSpPr>
                <p:sp>
                  <p:nvSpPr>
                    <p:cNvPr id="22005" name="Freeform 33"/>
                    <p:cNvSpPr>
                      <a:spLocks/>
                    </p:cNvSpPr>
                    <p:nvPr/>
                  </p:nvSpPr>
                  <p:spPr bwMode="black">
                    <a:xfrm>
                      <a:off x="2698" y="2411"/>
                      <a:ext cx="12" cy="9"/>
                    </a:xfrm>
                    <a:custGeom>
                      <a:avLst/>
                      <a:gdLst>
                        <a:gd name="T0" fmla="*/ 0 w 37"/>
                        <a:gd name="T1" fmla="*/ 0 h 29"/>
                        <a:gd name="T2" fmla="*/ 0 w 37"/>
                        <a:gd name="T3" fmla="*/ 0 h 29"/>
                        <a:gd name="T4" fmla="*/ 0 w 37"/>
                        <a:gd name="T5" fmla="*/ 0 h 29"/>
                        <a:gd name="T6" fmla="*/ 0 w 37"/>
                        <a:gd name="T7" fmla="*/ 0 h 29"/>
                        <a:gd name="T8" fmla="*/ 0 w 37"/>
                        <a:gd name="T9" fmla="*/ 0 h 29"/>
                        <a:gd name="T10" fmla="*/ 0 w 37"/>
                        <a:gd name="T11" fmla="*/ 0 h 2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"/>
                        <a:gd name="T19" fmla="*/ 0 h 29"/>
                        <a:gd name="T20" fmla="*/ 37 w 37"/>
                        <a:gd name="T21" fmla="*/ 29 h 2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" h="29">
                          <a:moveTo>
                            <a:pt x="0" y="20"/>
                          </a:moveTo>
                          <a:lnTo>
                            <a:pt x="37" y="29"/>
                          </a:lnTo>
                          <a:lnTo>
                            <a:pt x="34" y="12"/>
                          </a:lnTo>
                          <a:lnTo>
                            <a:pt x="34" y="0"/>
                          </a:lnTo>
                          <a:lnTo>
                            <a:pt x="18" y="8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5FDF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06" name="Freeform 34"/>
                    <p:cNvSpPr>
                      <a:spLocks/>
                    </p:cNvSpPr>
                    <p:nvPr/>
                  </p:nvSpPr>
                  <p:spPr bwMode="black">
                    <a:xfrm>
                      <a:off x="2698" y="2400"/>
                      <a:ext cx="10" cy="5"/>
                    </a:xfrm>
                    <a:custGeom>
                      <a:avLst/>
                      <a:gdLst>
                        <a:gd name="T0" fmla="*/ 0 w 29"/>
                        <a:gd name="T1" fmla="*/ 0 h 15"/>
                        <a:gd name="T2" fmla="*/ 0 w 29"/>
                        <a:gd name="T3" fmla="*/ 0 h 15"/>
                        <a:gd name="T4" fmla="*/ 0 w 29"/>
                        <a:gd name="T5" fmla="*/ 0 h 15"/>
                        <a:gd name="T6" fmla="*/ 0 w 29"/>
                        <a:gd name="T7" fmla="*/ 0 h 1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"/>
                        <a:gd name="T13" fmla="*/ 0 h 15"/>
                        <a:gd name="T14" fmla="*/ 29 w 29"/>
                        <a:gd name="T15" fmla="*/ 15 h 1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" h="15">
                          <a:moveTo>
                            <a:pt x="0" y="9"/>
                          </a:moveTo>
                          <a:lnTo>
                            <a:pt x="29" y="0"/>
                          </a:lnTo>
                          <a:lnTo>
                            <a:pt x="27" y="15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5FDF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2556" y="2306"/>
                  <a:ext cx="711" cy="897"/>
                  <a:chOff x="2556" y="2306"/>
                  <a:chExt cx="711" cy="897"/>
                </a:xfrm>
              </p:grpSpPr>
              <p:sp>
                <p:nvSpPr>
                  <p:cNvPr id="21988" name="Freeform 36"/>
                  <p:cNvSpPr>
                    <a:spLocks/>
                  </p:cNvSpPr>
                  <p:nvPr/>
                </p:nvSpPr>
                <p:spPr bwMode="black">
                  <a:xfrm>
                    <a:off x="2881" y="2701"/>
                    <a:ext cx="386" cy="502"/>
                  </a:xfrm>
                  <a:custGeom>
                    <a:avLst/>
                    <a:gdLst>
                      <a:gd name="T0" fmla="*/ 0 w 1156"/>
                      <a:gd name="T1" fmla="*/ 0 h 1504"/>
                      <a:gd name="T2" fmla="*/ 0 w 1156"/>
                      <a:gd name="T3" fmla="*/ 0 h 1504"/>
                      <a:gd name="T4" fmla="*/ 0 w 1156"/>
                      <a:gd name="T5" fmla="*/ 0 h 1504"/>
                      <a:gd name="T6" fmla="*/ 0 w 1156"/>
                      <a:gd name="T7" fmla="*/ 0 h 1504"/>
                      <a:gd name="T8" fmla="*/ 0 w 1156"/>
                      <a:gd name="T9" fmla="*/ 0 h 1504"/>
                      <a:gd name="T10" fmla="*/ 0 w 1156"/>
                      <a:gd name="T11" fmla="*/ 0 h 1504"/>
                      <a:gd name="T12" fmla="*/ 0 w 1156"/>
                      <a:gd name="T13" fmla="*/ 0 h 1504"/>
                      <a:gd name="T14" fmla="*/ 0 w 1156"/>
                      <a:gd name="T15" fmla="*/ 0 h 1504"/>
                      <a:gd name="T16" fmla="*/ 0 w 1156"/>
                      <a:gd name="T17" fmla="*/ 0 h 1504"/>
                      <a:gd name="T18" fmla="*/ 0 w 1156"/>
                      <a:gd name="T19" fmla="*/ 0 h 1504"/>
                      <a:gd name="T20" fmla="*/ 0 w 1156"/>
                      <a:gd name="T21" fmla="*/ 0 h 1504"/>
                      <a:gd name="T22" fmla="*/ 0 w 1156"/>
                      <a:gd name="T23" fmla="*/ 0 h 1504"/>
                      <a:gd name="T24" fmla="*/ 0 w 1156"/>
                      <a:gd name="T25" fmla="*/ 0 h 1504"/>
                      <a:gd name="T26" fmla="*/ 0 w 1156"/>
                      <a:gd name="T27" fmla="*/ 0 h 1504"/>
                      <a:gd name="T28" fmla="*/ 0 w 1156"/>
                      <a:gd name="T29" fmla="*/ 0 h 1504"/>
                      <a:gd name="T30" fmla="*/ 0 w 1156"/>
                      <a:gd name="T31" fmla="*/ 0 h 1504"/>
                      <a:gd name="T32" fmla="*/ 0 w 1156"/>
                      <a:gd name="T33" fmla="*/ 0 h 1504"/>
                      <a:gd name="T34" fmla="*/ 0 w 1156"/>
                      <a:gd name="T35" fmla="*/ 0 h 1504"/>
                      <a:gd name="T36" fmla="*/ 0 w 1156"/>
                      <a:gd name="T37" fmla="*/ 0 h 1504"/>
                      <a:gd name="T38" fmla="*/ 0 w 1156"/>
                      <a:gd name="T39" fmla="*/ 0 h 1504"/>
                      <a:gd name="T40" fmla="*/ 0 w 1156"/>
                      <a:gd name="T41" fmla="*/ 0 h 1504"/>
                      <a:gd name="T42" fmla="*/ 0 w 1156"/>
                      <a:gd name="T43" fmla="*/ 0 h 1504"/>
                      <a:gd name="T44" fmla="*/ 0 w 1156"/>
                      <a:gd name="T45" fmla="*/ 0 h 1504"/>
                      <a:gd name="T46" fmla="*/ 0 w 1156"/>
                      <a:gd name="T47" fmla="*/ 0 h 1504"/>
                      <a:gd name="T48" fmla="*/ 0 w 1156"/>
                      <a:gd name="T49" fmla="*/ 0 h 1504"/>
                      <a:gd name="T50" fmla="*/ 0 w 1156"/>
                      <a:gd name="T51" fmla="*/ 0 h 1504"/>
                      <a:gd name="T52" fmla="*/ 0 w 1156"/>
                      <a:gd name="T53" fmla="*/ 0 h 1504"/>
                      <a:gd name="T54" fmla="*/ 0 w 1156"/>
                      <a:gd name="T55" fmla="*/ 0 h 1504"/>
                      <a:gd name="T56" fmla="*/ 0 w 1156"/>
                      <a:gd name="T57" fmla="*/ 0 h 1504"/>
                      <a:gd name="T58" fmla="*/ 0 w 1156"/>
                      <a:gd name="T59" fmla="*/ 0 h 1504"/>
                      <a:gd name="T60" fmla="*/ 0 w 1156"/>
                      <a:gd name="T61" fmla="*/ 0 h 1504"/>
                      <a:gd name="T62" fmla="*/ 0 w 1156"/>
                      <a:gd name="T63" fmla="*/ 0 h 1504"/>
                      <a:gd name="T64" fmla="*/ 0 w 1156"/>
                      <a:gd name="T65" fmla="*/ 0 h 1504"/>
                      <a:gd name="T66" fmla="*/ 0 w 1156"/>
                      <a:gd name="T67" fmla="*/ 0 h 1504"/>
                      <a:gd name="T68" fmla="*/ 0 w 1156"/>
                      <a:gd name="T69" fmla="*/ 0 h 1504"/>
                      <a:gd name="T70" fmla="*/ 0 w 1156"/>
                      <a:gd name="T71" fmla="*/ 0 h 1504"/>
                      <a:gd name="T72" fmla="*/ 0 w 1156"/>
                      <a:gd name="T73" fmla="*/ 0 h 1504"/>
                      <a:gd name="T74" fmla="*/ 0 w 1156"/>
                      <a:gd name="T75" fmla="*/ 0 h 1504"/>
                      <a:gd name="T76" fmla="*/ 0 w 1156"/>
                      <a:gd name="T77" fmla="*/ 0 h 1504"/>
                      <a:gd name="T78" fmla="*/ 0 w 1156"/>
                      <a:gd name="T79" fmla="*/ 0 h 1504"/>
                      <a:gd name="T80" fmla="*/ 0 w 1156"/>
                      <a:gd name="T81" fmla="*/ 0 h 1504"/>
                      <a:gd name="T82" fmla="*/ 0 w 1156"/>
                      <a:gd name="T83" fmla="*/ 0 h 1504"/>
                      <a:gd name="T84" fmla="*/ 0 w 1156"/>
                      <a:gd name="T85" fmla="*/ 0 h 1504"/>
                      <a:gd name="T86" fmla="*/ 0 w 1156"/>
                      <a:gd name="T87" fmla="*/ 0 h 1504"/>
                      <a:gd name="T88" fmla="*/ 0 w 1156"/>
                      <a:gd name="T89" fmla="*/ 0 h 1504"/>
                      <a:gd name="T90" fmla="*/ 0 w 1156"/>
                      <a:gd name="T91" fmla="*/ 0 h 1504"/>
                      <a:gd name="T92" fmla="*/ 0 w 1156"/>
                      <a:gd name="T93" fmla="*/ 0 h 1504"/>
                      <a:gd name="T94" fmla="*/ 0 w 1156"/>
                      <a:gd name="T95" fmla="*/ 0 h 1504"/>
                      <a:gd name="T96" fmla="*/ 0 w 1156"/>
                      <a:gd name="T97" fmla="*/ 0 h 1504"/>
                      <a:gd name="T98" fmla="*/ 0 w 1156"/>
                      <a:gd name="T99" fmla="*/ 0 h 1504"/>
                      <a:gd name="T100" fmla="*/ 0 w 1156"/>
                      <a:gd name="T101" fmla="*/ 0 h 1504"/>
                      <a:gd name="T102" fmla="*/ 0 w 1156"/>
                      <a:gd name="T103" fmla="*/ 0 h 1504"/>
                      <a:gd name="T104" fmla="*/ 0 w 1156"/>
                      <a:gd name="T105" fmla="*/ 0 h 1504"/>
                      <a:gd name="T106" fmla="*/ 0 w 1156"/>
                      <a:gd name="T107" fmla="*/ 0 h 1504"/>
                      <a:gd name="T108" fmla="*/ 0 w 1156"/>
                      <a:gd name="T109" fmla="*/ 0 h 1504"/>
                      <a:gd name="T110" fmla="*/ 0 w 1156"/>
                      <a:gd name="T111" fmla="*/ 0 h 150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156"/>
                      <a:gd name="T169" fmla="*/ 0 h 1504"/>
                      <a:gd name="T170" fmla="*/ 1156 w 1156"/>
                      <a:gd name="T171" fmla="*/ 1504 h 150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156" h="1504">
                        <a:moveTo>
                          <a:pt x="95" y="228"/>
                        </a:moveTo>
                        <a:lnTo>
                          <a:pt x="162" y="202"/>
                        </a:lnTo>
                        <a:lnTo>
                          <a:pt x="193" y="150"/>
                        </a:lnTo>
                        <a:lnTo>
                          <a:pt x="225" y="139"/>
                        </a:lnTo>
                        <a:lnTo>
                          <a:pt x="271" y="103"/>
                        </a:lnTo>
                        <a:lnTo>
                          <a:pt x="317" y="160"/>
                        </a:lnTo>
                        <a:lnTo>
                          <a:pt x="343" y="139"/>
                        </a:lnTo>
                        <a:lnTo>
                          <a:pt x="359" y="145"/>
                        </a:lnTo>
                        <a:lnTo>
                          <a:pt x="381" y="135"/>
                        </a:lnTo>
                        <a:lnTo>
                          <a:pt x="396" y="135"/>
                        </a:lnTo>
                        <a:lnTo>
                          <a:pt x="428" y="139"/>
                        </a:lnTo>
                        <a:lnTo>
                          <a:pt x="464" y="118"/>
                        </a:lnTo>
                        <a:lnTo>
                          <a:pt x="438" y="89"/>
                        </a:lnTo>
                        <a:lnTo>
                          <a:pt x="474" y="51"/>
                        </a:lnTo>
                        <a:lnTo>
                          <a:pt x="506" y="51"/>
                        </a:lnTo>
                        <a:lnTo>
                          <a:pt x="547" y="9"/>
                        </a:lnTo>
                        <a:lnTo>
                          <a:pt x="579" y="9"/>
                        </a:lnTo>
                        <a:lnTo>
                          <a:pt x="594" y="0"/>
                        </a:lnTo>
                        <a:lnTo>
                          <a:pt x="640" y="9"/>
                        </a:lnTo>
                        <a:lnTo>
                          <a:pt x="661" y="26"/>
                        </a:lnTo>
                        <a:lnTo>
                          <a:pt x="677" y="30"/>
                        </a:lnTo>
                        <a:lnTo>
                          <a:pt x="713" y="47"/>
                        </a:lnTo>
                        <a:lnTo>
                          <a:pt x="749" y="62"/>
                        </a:lnTo>
                        <a:lnTo>
                          <a:pt x="781" y="83"/>
                        </a:lnTo>
                        <a:lnTo>
                          <a:pt x="822" y="124"/>
                        </a:lnTo>
                        <a:lnTo>
                          <a:pt x="837" y="150"/>
                        </a:lnTo>
                        <a:lnTo>
                          <a:pt x="884" y="145"/>
                        </a:lnTo>
                        <a:lnTo>
                          <a:pt x="952" y="156"/>
                        </a:lnTo>
                        <a:lnTo>
                          <a:pt x="988" y="177"/>
                        </a:lnTo>
                        <a:lnTo>
                          <a:pt x="1060" y="124"/>
                        </a:lnTo>
                        <a:lnTo>
                          <a:pt x="1056" y="93"/>
                        </a:lnTo>
                        <a:lnTo>
                          <a:pt x="1081" y="62"/>
                        </a:lnTo>
                        <a:lnTo>
                          <a:pt x="1108" y="51"/>
                        </a:lnTo>
                        <a:lnTo>
                          <a:pt x="1118" y="93"/>
                        </a:lnTo>
                        <a:lnTo>
                          <a:pt x="1123" y="150"/>
                        </a:lnTo>
                        <a:lnTo>
                          <a:pt x="1139" y="213"/>
                        </a:lnTo>
                        <a:lnTo>
                          <a:pt x="1139" y="259"/>
                        </a:lnTo>
                        <a:lnTo>
                          <a:pt x="1112" y="296"/>
                        </a:lnTo>
                        <a:lnTo>
                          <a:pt x="1144" y="307"/>
                        </a:lnTo>
                        <a:lnTo>
                          <a:pt x="1133" y="353"/>
                        </a:lnTo>
                        <a:lnTo>
                          <a:pt x="1123" y="410"/>
                        </a:lnTo>
                        <a:lnTo>
                          <a:pt x="1108" y="452"/>
                        </a:lnTo>
                        <a:lnTo>
                          <a:pt x="1087" y="488"/>
                        </a:lnTo>
                        <a:lnTo>
                          <a:pt x="1076" y="513"/>
                        </a:lnTo>
                        <a:lnTo>
                          <a:pt x="1081" y="551"/>
                        </a:lnTo>
                        <a:lnTo>
                          <a:pt x="1091" y="597"/>
                        </a:lnTo>
                        <a:lnTo>
                          <a:pt x="1081" y="629"/>
                        </a:lnTo>
                        <a:lnTo>
                          <a:pt x="1087" y="654"/>
                        </a:lnTo>
                        <a:lnTo>
                          <a:pt x="1097" y="675"/>
                        </a:lnTo>
                        <a:lnTo>
                          <a:pt x="1112" y="706"/>
                        </a:lnTo>
                        <a:lnTo>
                          <a:pt x="1156" y="754"/>
                        </a:lnTo>
                        <a:lnTo>
                          <a:pt x="1147" y="795"/>
                        </a:lnTo>
                        <a:lnTo>
                          <a:pt x="1129" y="874"/>
                        </a:lnTo>
                        <a:lnTo>
                          <a:pt x="1106" y="959"/>
                        </a:lnTo>
                        <a:lnTo>
                          <a:pt x="1085" y="1022"/>
                        </a:lnTo>
                        <a:lnTo>
                          <a:pt x="1057" y="1091"/>
                        </a:lnTo>
                        <a:lnTo>
                          <a:pt x="1020" y="1175"/>
                        </a:lnTo>
                        <a:lnTo>
                          <a:pt x="987" y="1239"/>
                        </a:lnTo>
                        <a:lnTo>
                          <a:pt x="948" y="1311"/>
                        </a:lnTo>
                        <a:lnTo>
                          <a:pt x="914" y="1363"/>
                        </a:lnTo>
                        <a:lnTo>
                          <a:pt x="876" y="1420"/>
                        </a:lnTo>
                        <a:lnTo>
                          <a:pt x="825" y="1484"/>
                        </a:lnTo>
                        <a:lnTo>
                          <a:pt x="782" y="1504"/>
                        </a:lnTo>
                        <a:lnTo>
                          <a:pt x="745" y="1493"/>
                        </a:lnTo>
                        <a:lnTo>
                          <a:pt x="724" y="1445"/>
                        </a:lnTo>
                        <a:lnTo>
                          <a:pt x="734" y="1435"/>
                        </a:lnTo>
                        <a:lnTo>
                          <a:pt x="745" y="1399"/>
                        </a:lnTo>
                        <a:lnTo>
                          <a:pt x="724" y="1378"/>
                        </a:lnTo>
                        <a:lnTo>
                          <a:pt x="724" y="1353"/>
                        </a:lnTo>
                        <a:lnTo>
                          <a:pt x="707" y="1332"/>
                        </a:lnTo>
                        <a:lnTo>
                          <a:pt x="707" y="1263"/>
                        </a:lnTo>
                        <a:lnTo>
                          <a:pt x="688" y="1216"/>
                        </a:lnTo>
                        <a:lnTo>
                          <a:pt x="677" y="1190"/>
                        </a:lnTo>
                        <a:lnTo>
                          <a:pt x="656" y="1164"/>
                        </a:lnTo>
                        <a:lnTo>
                          <a:pt x="625" y="1133"/>
                        </a:lnTo>
                        <a:lnTo>
                          <a:pt x="651" y="1086"/>
                        </a:lnTo>
                        <a:lnTo>
                          <a:pt x="656" y="1049"/>
                        </a:lnTo>
                        <a:lnTo>
                          <a:pt x="656" y="1028"/>
                        </a:lnTo>
                        <a:lnTo>
                          <a:pt x="677" y="1013"/>
                        </a:lnTo>
                        <a:lnTo>
                          <a:pt x="667" y="982"/>
                        </a:lnTo>
                        <a:lnTo>
                          <a:pt x="661" y="940"/>
                        </a:lnTo>
                        <a:lnTo>
                          <a:pt x="651" y="899"/>
                        </a:lnTo>
                        <a:lnTo>
                          <a:pt x="547" y="816"/>
                        </a:lnTo>
                        <a:lnTo>
                          <a:pt x="537" y="790"/>
                        </a:lnTo>
                        <a:lnTo>
                          <a:pt x="547" y="732"/>
                        </a:lnTo>
                        <a:lnTo>
                          <a:pt x="520" y="706"/>
                        </a:lnTo>
                        <a:lnTo>
                          <a:pt x="495" y="721"/>
                        </a:lnTo>
                        <a:lnTo>
                          <a:pt x="443" y="727"/>
                        </a:lnTo>
                        <a:lnTo>
                          <a:pt x="423" y="702"/>
                        </a:lnTo>
                        <a:lnTo>
                          <a:pt x="392" y="732"/>
                        </a:lnTo>
                        <a:lnTo>
                          <a:pt x="374" y="763"/>
                        </a:lnTo>
                        <a:lnTo>
                          <a:pt x="338" y="763"/>
                        </a:lnTo>
                        <a:lnTo>
                          <a:pt x="313" y="784"/>
                        </a:lnTo>
                        <a:lnTo>
                          <a:pt x="275" y="784"/>
                        </a:lnTo>
                        <a:lnTo>
                          <a:pt x="235" y="816"/>
                        </a:lnTo>
                        <a:lnTo>
                          <a:pt x="183" y="811"/>
                        </a:lnTo>
                        <a:lnTo>
                          <a:pt x="115" y="759"/>
                        </a:lnTo>
                        <a:lnTo>
                          <a:pt x="59" y="717"/>
                        </a:lnTo>
                        <a:lnTo>
                          <a:pt x="32" y="685"/>
                        </a:lnTo>
                        <a:lnTo>
                          <a:pt x="32" y="593"/>
                        </a:lnTo>
                        <a:lnTo>
                          <a:pt x="0" y="566"/>
                        </a:lnTo>
                        <a:lnTo>
                          <a:pt x="0" y="534"/>
                        </a:lnTo>
                        <a:lnTo>
                          <a:pt x="6" y="509"/>
                        </a:lnTo>
                        <a:lnTo>
                          <a:pt x="27" y="473"/>
                        </a:lnTo>
                        <a:lnTo>
                          <a:pt x="11" y="442"/>
                        </a:lnTo>
                        <a:lnTo>
                          <a:pt x="27" y="406"/>
                        </a:lnTo>
                        <a:lnTo>
                          <a:pt x="53" y="389"/>
                        </a:lnTo>
                        <a:lnTo>
                          <a:pt x="74" y="368"/>
                        </a:lnTo>
                        <a:lnTo>
                          <a:pt x="74" y="347"/>
                        </a:lnTo>
                        <a:lnTo>
                          <a:pt x="53" y="332"/>
                        </a:lnTo>
                        <a:lnTo>
                          <a:pt x="53" y="307"/>
                        </a:lnTo>
                        <a:lnTo>
                          <a:pt x="69" y="290"/>
                        </a:lnTo>
                        <a:lnTo>
                          <a:pt x="95" y="22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190" y="2885"/>
                    <a:ext cx="43" cy="107"/>
                    <a:chOff x="3190" y="2885"/>
                    <a:chExt cx="43" cy="107"/>
                  </a:xfrm>
                </p:grpSpPr>
                <p:sp>
                  <p:nvSpPr>
                    <p:cNvPr id="21999" name="Freeform 38"/>
                    <p:cNvSpPr>
                      <a:spLocks/>
                    </p:cNvSpPr>
                    <p:nvPr/>
                  </p:nvSpPr>
                  <p:spPr bwMode="black">
                    <a:xfrm>
                      <a:off x="3190" y="2885"/>
                      <a:ext cx="17" cy="29"/>
                    </a:xfrm>
                    <a:custGeom>
                      <a:avLst/>
                      <a:gdLst>
                        <a:gd name="T0" fmla="*/ 0 w 53"/>
                        <a:gd name="T1" fmla="*/ 0 h 88"/>
                        <a:gd name="T2" fmla="*/ 0 w 53"/>
                        <a:gd name="T3" fmla="*/ 0 h 88"/>
                        <a:gd name="T4" fmla="*/ 0 w 53"/>
                        <a:gd name="T5" fmla="*/ 0 h 88"/>
                        <a:gd name="T6" fmla="*/ 0 w 53"/>
                        <a:gd name="T7" fmla="*/ 0 h 88"/>
                        <a:gd name="T8" fmla="*/ 0 w 53"/>
                        <a:gd name="T9" fmla="*/ 0 h 88"/>
                        <a:gd name="T10" fmla="*/ 0 w 53"/>
                        <a:gd name="T11" fmla="*/ 0 h 8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"/>
                        <a:gd name="T19" fmla="*/ 0 h 88"/>
                        <a:gd name="T20" fmla="*/ 53 w 53"/>
                        <a:gd name="T21" fmla="*/ 88 h 8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" h="88">
                          <a:moveTo>
                            <a:pt x="38" y="0"/>
                          </a:moveTo>
                          <a:lnTo>
                            <a:pt x="0" y="25"/>
                          </a:lnTo>
                          <a:lnTo>
                            <a:pt x="17" y="61"/>
                          </a:lnTo>
                          <a:lnTo>
                            <a:pt x="27" y="88"/>
                          </a:lnTo>
                          <a:lnTo>
                            <a:pt x="53" y="67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00" name="Freeform 39"/>
                    <p:cNvSpPr>
                      <a:spLocks/>
                    </p:cNvSpPr>
                    <p:nvPr/>
                  </p:nvSpPr>
                  <p:spPr bwMode="black">
                    <a:xfrm>
                      <a:off x="3219" y="2961"/>
                      <a:ext cx="14" cy="31"/>
                    </a:xfrm>
                    <a:custGeom>
                      <a:avLst/>
                      <a:gdLst>
                        <a:gd name="T0" fmla="*/ 0 w 42"/>
                        <a:gd name="T1" fmla="*/ 0 h 91"/>
                        <a:gd name="T2" fmla="*/ 0 w 42"/>
                        <a:gd name="T3" fmla="*/ 0 h 91"/>
                        <a:gd name="T4" fmla="*/ 0 w 42"/>
                        <a:gd name="T5" fmla="*/ 0 h 91"/>
                        <a:gd name="T6" fmla="*/ 0 w 42"/>
                        <a:gd name="T7" fmla="*/ 0 h 91"/>
                        <a:gd name="T8" fmla="*/ 0 w 42"/>
                        <a:gd name="T9" fmla="*/ 0 h 91"/>
                        <a:gd name="T10" fmla="*/ 0 w 42"/>
                        <a:gd name="T11" fmla="*/ 0 h 91"/>
                        <a:gd name="T12" fmla="*/ 0 w 42"/>
                        <a:gd name="T13" fmla="*/ 0 h 9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91"/>
                        <a:gd name="T23" fmla="*/ 42 w 42"/>
                        <a:gd name="T24" fmla="*/ 91 h 9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91">
                          <a:moveTo>
                            <a:pt x="27" y="0"/>
                          </a:moveTo>
                          <a:lnTo>
                            <a:pt x="0" y="18"/>
                          </a:lnTo>
                          <a:lnTo>
                            <a:pt x="6" y="48"/>
                          </a:lnTo>
                          <a:lnTo>
                            <a:pt x="10" y="86"/>
                          </a:lnTo>
                          <a:lnTo>
                            <a:pt x="42" y="91"/>
                          </a:lnTo>
                          <a:lnTo>
                            <a:pt x="42" y="61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990" name="Freeform 40"/>
                  <p:cNvSpPr>
                    <a:spLocks/>
                  </p:cNvSpPr>
                  <p:nvPr/>
                </p:nvSpPr>
                <p:spPr bwMode="black">
                  <a:xfrm>
                    <a:off x="2556" y="2306"/>
                    <a:ext cx="667" cy="474"/>
                  </a:xfrm>
                  <a:custGeom>
                    <a:avLst/>
                    <a:gdLst>
                      <a:gd name="T0" fmla="*/ 0 w 2002"/>
                      <a:gd name="T1" fmla="*/ 0 h 1420"/>
                      <a:gd name="T2" fmla="*/ 0 w 2002"/>
                      <a:gd name="T3" fmla="*/ 0 h 1420"/>
                      <a:gd name="T4" fmla="*/ 0 w 2002"/>
                      <a:gd name="T5" fmla="*/ 0 h 1420"/>
                      <a:gd name="T6" fmla="*/ 0 w 2002"/>
                      <a:gd name="T7" fmla="*/ 0 h 1420"/>
                      <a:gd name="T8" fmla="*/ 0 w 2002"/>
                      <a:gd name="T9" fmla="*/ 0 h 1420"/>
                      <a:gd name="T10" fmla="*/ 0 w 2002"/>
                      <a:gd name="T11" fmla="*/ 0 h 1420"/>
                      <a:gd name="T12" fmla="*/ 0 w 2002"/>
                      <a:gd name="T13" fmla="*/ 0 h 1420"/>
                      <a:gd name="T14" fmla="*/ 0 w 2002"/>
                      <a:gd name="T15" fmla="*/ 0 h 1420"/>
                      <a:gd name="T16" fmla="*/ 0 w 2002"/>
                      <a:gd name="T17" fmla="*/ 0 h 1420"/>
                      <a:gd name="T18" fmla="*/ 0 w 2002"/>
                      <a:gd name="T19" fmla="*/ 0 h 1420"/>
                      <a:gd name="T20" fmla="*/ 0 w 2002"/>
                      <a:gd name="T21" fmla="*/ 0 h 1420"/>
                      <a:gd name="T22" fmla="*/ 0 w 2002"/>
                      <a:gd name="T23" fmla="*/ 0 h 1420"/>
                      <a:gd name="T24" fmla="*/ 0 w 2002"/>
                      <a:gd name="T25" fmla="*/ 0 h 1420"/>
                      <a:gd name="T26" fmla="*/ 0 w 2002"/>
                      <a:gd name="T27" fmla="*/ 0 h 1420"/>
                      <a:gd name="T28" fmla="*/ 0 w 2002"/>
                      <a:gd name="T29" fmla="*/ 0 h 1420"/>
                      <a:gd name="T30" fmla="*/ 0 w 2002"/>
                      <a:gd name="T31" fmla="*/ 0 h 1420"/>
                      <a:gd name="T32" fmla="*/ 0 w 2002"/>
                      <a:gd name="T33" fmla="*/ 0 h 1420"/>
                      <a:gd name="T34" fmla="*/ 0 w 2002"/>
                      <a:gd name="T35" fmla="*/ 0 h 1420"/>
                      <a:gd name="T36" fmla="*/ 0 w 2002"/>
                      <a:gd name="T37" fmla="*/ 0 h 1420"/>
                      <a:gd name="T38" fmla="*/ 0 w 2002"/>
                      <a:gd name="T39" fmla="*/ 0 h 1420"/>
                      <a:gd name="T40" fmla="*/ 0 w 2002"/>
                      <a:gd name="T41" fmla="*/ 0 h 1420"/>
                      <a:gd name="T42" fmla="*/ 0 w 2002"/>
                      <a:gd name="T43" fmla="*/ 0 h 1420"/>
                      <a:gd name="T44" fmla="*/ 0 w 2002"/>
                      <a:gd name="T45" fmla="*/ 0 h 1420"/>
                      <a:gd name="T46" fmla="*/ 0 w 2002"/>
                      <a:gd name="T47" fmla="*/ 0 h 1420"/>
                      <a:gd name="T48" fmla="*/ 0 w 2002"/>
                      <a:gd name="T49" fmla="*/ 0 h 1420"/>
                      <a:gd name="T50" fmla="*/ 0 w 2002"/>
                      <a:gd name="T51" fmla="*/ 0 h 1420"/>
                      <a:gd name="T52" fmla="*/ 0 w 2002"/>
                      <a:gd name="T53" fmla="*/ 0 h 1420"/>
                      <a:gd name="T54" fmla="*/ 0 w 2002"/>
                      <a:gd name="T55" fmla="*/ 0 h 1420"/>
                      <a:gd name="T56" fmla="*/ 0 w 2002"/>
                      <a:gd name="T57" fmla="*/ 0 h 1420"/>
                      <a:gd name="T58" fmla="*/ 0 w 2002"/>
                      <a:gd name="T59" fmla="*/ 0 h 1420"/>
                      <a:gd name="T60" fmla="*/ 0 w 2002"/>
                      <a:gd name="T61" fmla="*/ 0 h 1420"/>
                      <a:gd name="T62" fmla="*/ 0 w 2002"/>
                      <a:gd name="T63" fmla="*/ 0 h 1420"/>
                      <a:gd name="T64" fmla="*/ 0 w 2002"/>
                      <a:gd name="T65" fmla="*/ 0 h 1420"/>
                      <a:gd name="T66" fmla="*/ 0 w 2002"/>
                      <a:gd name="T67" fmla="*/ 0 h 1420"/>
                      <a:gd name="T68" fmla="*/ 0 w 2002"/>
                      <a:gd name="T69" fmla="*/ 0 h 1420"/>
                      <a:gd name="T70" fmla="*/ 0 w 2002"/>
                      <a:gd name="T71" fmla="*/ 0 h 1420"/>
                      <a:gd name="T72" fmla="*/ 0 w 2002"/>
                      <a:gd name="T73" fmla="*/ 0 h 1420"/>
                      <a:gd name="T74" fmla="*/ 0 w 2002"/>
                      <a:gd name="T75" fmla="*/ 0 h 1420"/>
                      <a:gd name="T76" fmla="*/ 0 w 2002"/>
                      <a:gd name="T77" fmla="*/ 0 h 1420"/>
                      <a:gd name="T78" fmla="*/ 0 w 2002"/>
                      <a:gd name="T79" fmla="*/ 0 h 1420"/>
                      <a:gd name="T80" fmla="*/ 0 w 2002"/>
                      <a:gd name="T81" fmla="*/ 0 h 1420"/>
                      <a:gd name="T82" fmla="*/ 0 w 2002"/>
                      <a:gd name="T83" fmla="*/ 0 h 1420"/>
                      <a:gd name="T84" fmla="*/ 0 w 2002"/>
                      <a:gd name="T85" fmla="*/ 0 h 1420"/>
                      <a:gd name="T86" fmla="*/ 0 w 2002"/>
                      <a:gd name="T87" fmla="*/ 0 h 1420"/>
                      <a:gd name="T88" fmla="*/ 0 w 2002"/>
                      <a:gd name="T89" fmla="*/ 0 h 1420"/>
                      <a:gd name="T90" fmla="*/ 0 w 2002"/>
                      <a:gd name="T91" fmla="*/ 0 h 1420"/>
                      <a:gd name="T92" fmla="*/ 0 w 2002"/>
                      <a:gd name="T93" fmla="*/ 0 h 1420"/>
                      <a:gd name="T94" fmla="*/ 0 w 2002"/>
                      <a:gd name="T95" fmla="*/ 0 h 1420"/>
                      <a:gd name="T96" fmla="*/ 0 w 2002"/>
                      <a:gd name="T97" fmla="*/ 0 h 1420"/>
                      <a:gd name="T98" fmla="*/ 0 w 2002"/>
                      <a:gd name="T99" fmla="*/ 0 h 1420"/>
                      <a:gd name="T100" fmla="*/ 0 w 2002"/>
                      <a:gd name="T101" fmla="*/ 0 h 1420"/>
                      <a:gd name="T102" fmla="*/ 0 w 2002"/>
                      <a:gd name="T103" fmla="*/ 0 h 1420"/>
                      <a:gd name="T104" fmla="*/ 0 w 2002"/>
                      <a:gd name="T105" fmla="*/ 0 h 1420"/>
                      <a:gd name="T106" fmla="*/ 0 w 2002"/>
                      <a:gd name="T107" fmla="*/ 0 h 1420"/>
                      <a:gd name="T108" fmla="*/ 0 w 2002"/>
                      <a:gd name="T109" fmla="*/ 0 h 1420"/>
                      <a:gd name="T110" fmla="*/ 0 w 2002"/>
                      <a:gd name="T111" fmla="*/ 0 h 14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002"/>
                      <a:gd name="T169" fmla="*/ 0 h 1420"/>
                      <a:gd name="T170" fmla="*/ 2002 w 2002"/>
                      <a:gd name="T171" fmla="*/ 1420 h 14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002" h="1420">
                        <a:moveTo>
                          <a:pt x="973" y="1321"/>
                        </a:moveTo>
                        <a:lnTo>
                          <a:pt x="1002" y="1362"/>
                        </a:lnTo>
                        <a:lnTo>
                          <a:pt x="991" y="1384"/>
                        </a:lnTo>
                        <a:lnTo>
                          <a:pt x="1005" y="1402"/>
                        </a:lnTo>
                        <a:lnTo>
                          <a:pt x="1021" y="1420"/>
                        </a:lnTo>
                        <a:lnTo>
                          <a:pt x="1048" y="1416"/>
                        </a:lnTo>
                        <a:lnTo>
                          <a:pt x="1074" y="1384"/>
                        </a:lnTo>
                        <a:lnTo>
                          <a:pt x="1105" y="1363"/>
                        </a:lnTo>
                        <a:lnTo>
                          <a:pt x="1120" y="1345"/>
                        </a:lnTo>
                        <a:lnTo>
                          <a:pt x="1114" y="1324"/>
                        </a:lnTo>
                        <a:lnTo>
                          <a:pt x="1109" y="1303"/>
                        </a:lnTo>
                        <a:lnTo>
                          <a:pt x="1109" y="1279"/>
                        </a:lnTo>
                        <a:lnTo>
                          <a:pt x="1126" y="1269"/>
                        </a:lnTo>
                        <a:lnTo>
                          <a:pt x="1126" y="1247"/>
                        </a:lnTo>
                        <a:lnTo>
                          <a:pt x="1120" y="1233"/>
                        </a:lnTo>
                        <a:lnTo>
                          <a:pt x="1130" y="1221"/>
                        </a:lnTo>
                        <a:lnTo>
                          <a:pt x="1150" y="1223"/>
                        </a:lnTo>
                        <a:lnTo>
                          <a:pt x="1156" y="1211"/>
                        </a:lnTo>
                        <a:lnTo>
                          <a:pt x="1156" y="1194"/>
                        </a:lnTo>
                        <a:lnTo>
                          <a:pt x="1162" y="1181"/>
                        </a:lnTo>
                        <a:lnTo>
                          <a:pt x="1207" y="1187"/>
                        </a:lnTo>
                        <a:lnTo>
                          <a:pt x="1223" y="1200"/>
                        </a:lnTo>
                        <a:lnTo>
                          <a:pt x="1302" y="1191"/>
                        </a:lnTo>
                        <a:lnTo>
                          <a:pt x="1305" y="1175"/>
                        </a:lnTo>
                        <a:lnTo>
                          <a:pt x="1281" y="1155"/>
                        </a:lnTo>
                        <a:lnTo>
                          <a:pt x="1227" y="1158"/>
                        </a:lnTo>
                        <a:lnTo>
                          <a:pt x="1202" y="1155"/>
                        </a:lnTo>
                        <a:lnTo>
                          <a:pt x="1193" y="1145"/>
                        </a:lnTo>
                        <a:lnTo>
                          <a:pt x="1193" y="1127"/>
                        </a:lnTo>
                        <a:lnTo>
                          <a:pt x="1202" y="1116"/>
                        </a:lnTo>
                        <a:lnTo>
                          <a:pt x="1223" y="1133"/>
                        </a:lnTo>
                        <a:lnTo>
                          <a:pt x="1254" y="1133"/>
                        </a:lnTo>
                        <a:lnTo>
                          <a:pt x="1274" y="1134"/>
                        </a:lnTo>
                        <a:lnTo>
                          <a:pt x="1295" y="1134"/>
                        </a:lnTo>
                        <a:lnTo>
                          <a:pt x="1311" y="1148"/>
                        </a:lnTo>
                        <a:lnTo>
                          <a:pt x="1338" y="1160"/>
                        </a:lnTo>
                        <a:lnTo>
                          <a:pt x="1360" y="1164"/>
                        </a:lnTo>
                        <a:lnTo>
                          <a:pt x="1360" y="1143"/>
                        </a:lnTo>
                        <a:lnTo>
                          <a:pt x="1377" y="1134"/>
                        </a:lnTo>
                        <a:lnTo>
                          <a:pt x="1369" y="1119"/>
                        </a:lnTo>
                        <a:lnTo>
                          <a:pt x="1356" y="1106"/>
                        </a:lnTo>
                        <a:lnTo>
                          <a:pt x="1359" y="1093"/>
                        </a:lnTo>
                        <a:lnTo>
                          <a:pt x="1366" y="1081"/>
                        </a:lnTo>
                        <a:lnTo>
                          <a:pt x="1384" y="1057"/>
                        </a:lnTo>
                        <a:lnTo>
                          <a:pt x="1395" y="1072"/>
                        </a:lnTo>
                        <a:lnTo>
                          <a:pt x="1386" y="1093"/>
                        </a:lnTo>
                        <a:lnTo>
                          <a:pt x="1401" y="1101"/>
                        </a:lnTo>
                        <a:lnTo>
                          <a:pt x="1417" y="1106"/>
                        </a:lnTo>
                        <a:lnTo>
                          <a:pt x="1432" y="1116"/>
                        </a:lnTo>
                        <a:lnTo>
                          <a:pt x="1455" y="1116"/>
                        </a:lnTo>
                        <a:lnTo>
                          <a:pt x="1474" y="1112"/>
                        </a:lnTo>
                        <a:lnTo>
                          <a:pt x="1480" y="1098"/>
                        </a:lnTo>
                        <a:lnTo>
                          <a:pt x="1480" y="1082"/>
                        </a:lnTo>
                        <a:lnTo>
                          <a:pt x="1491" y="1072"/>
                        </a:lnTo>
                        <a:lnTo>
                          <a:pt x="1511" y="1060"/>
                        </a:lnTo>
                        <a:lnTo>
                          <a:pt x="1520" y="1049"/>
                        </a:lnTo>
                        <a:lnTo>
                          <a:pt x="1516" y="1034"/>
                        </a:lnTo>
                        <a:lnTo>
                          <a:pt x="1523" y="1019"/>
                        </a:lnTo>
                        <a:lnTo>
                          <a:pt x="1546" y="1049"/>
                        </a:lnTo>
                        <a:lnTo>
                          <a:pt x="1558" y="1070"/>
                        </a:lnTo>
                        <a:lnTo>
                          <a:pt x="1562" y="1079"/>
                        </a:lnTo>
                        <a:lnTo>
                          <a:pt x="1573" y="1098"/>
                        </a:lnTo>
                        <a:lnTo>
                          <a:pt x="1582" y="1113"/>
                        </a:lnTo>
                        <a:lnTo>
                          <a:pt x="1580" y="1133"/>
                        </a:lnTo>
                        <a:lnTo>
                          <a:pt x="1579" y="1149"/>
                        </a:lnTo>
                        <a:lnTo>
                          <a:pt x="1589" y="1169"/>
                        </a:lnTo>
                        <a:lnTo>
                          <a:pt x="1609" y="1181"/>
                        </a:lnTo>
                        <a:lnTo>
                          <a:pt x="1628" y="1181"/>
                        </a:lnTo>
                        <a:lnTo>
                          <a:pt x="1650" y="1176"/>
                        </a:lnTo>
                        <a:lnTo>
                          <a:pt x="1686" y="1181"/>
                        </a:lnTo>
                        <a:lnTo>
                          <a:pt x="1727" y="1205"/>
                        </a:lnTo>
                        <a:lnTo>
                          <a:pt x="1748" y="1200"/>
                        </a:lnTo>
                        <a:lnTo>
                          <a:pt x="1764" y="1220"/>
                        </a:lnTo>
                        <a:lnTo>
                          <a:pt x="1779" y="1233"/>
                        </a:lnTo>
                        <a:lnTo>
                          <a:pt x="1812" y="1247"/>
                        </a:lnTo>
                        <a:lnTo>
                          <a:pt x="1833" y="1245"/>
                        </a:lnTo>
                        <a:lnTo>
                          <a:pt x="1858" y="1253"/>
                        </a:lnTo>
                        <a:lnTo>
                          <a:pt x="1885" y="1274"/>
                        </a:lnTo>
                        <a:lnTo>
                          <a:pt x="1921" y="1309"/>
                        </a:lnTo>
                        <a:lnTo>
                          <a:pt x="1951" y="1333"/>
                        </a:lnTo>
                        <a:lnTo>
                          <a:pt x="1967" y="1302"/>
                        </a:lnTo>
                        <a:lnTo>
                          <a:pt x="1975" y="1275"/>
                        </a:lnTo>
                        <a:lnTo>
                          <a:pt x="1990" y="1241"/>
                        </a:lnTo>
                        <a:lnTo>
                          <a:pt x="1997" y="1191"/>
                        </a:lnTo>
                        <a:lnTo>
                          <a:pt x="2002" y="1137"/>
                        </a:lnTo>
                        <a:lnTo>
                          <a:pt x="1994" y="1128"/>
                        </a:lnTo>
                        <a:lnTo>
                          <a:pt x="2000" y="1066"/>
                        </a:lnTo>
                        <a:lnTo>
                          <a:pt x="1999" y="1025"/>
                        </a:lnTo>
                        <a:lnTo>
                          <a:pt x="1990" y="1000"/>
                        </a:lnTo>
                        <a:lnTo>
                          <a:pt x="1990" y="962"/>
                        </a:lnTo>
                        <a:lnTo>
                          <a:pt x="1973" y="946"/>
                        </a:lnTo>
                        <a:lnTo>
                          <a:pt x="1964" y="929"/>
                        </a:lnTo>
                        <a:lnTo>
                          <a:pt x="1954" y="904"/>
                        </a:lnTo>
                        <a:lnTo>
                          <a:pt x="1954" y="886"/>
                        </a:lnTo>
                        <a:lnTo>
                          <a:pt x="1942" y="870"/>
                        </a:lnTo>
                        <a:lnTo>
                          <a:pt x="1919" y="870"/>
                        </a:lnTo>
                        <a:lnTo>
                          <a:pt x="1901" y="870"/>
                        </a:lnTo>
                        <a:lnTo>
                          <a:pt x="1893" y="888"/>
                        </a:lnTo>
                        <a:lnTo>
                          <a:pt x="1878" y="891"/>
                        </a:lnTo>
                        <a:lnTo>
                          <a:pt x="1857" y="891"/>
                        </a:lnTo>
                        <a:lnTo>
                          <a:pt x="1857" y="919"/>
                        </a:lnTo>
                        <a:lnTo>
                          <a:pt x="1864" y="937"/>
                        </a:lnTo>
                        <a:lnTo>
                          <a:pt x="1860" y="953"/>
                        </a:lnTo>
                        <a:lnTo>
                          <a:pt x="1855" y="973"/>
                        </a:lnTo>
                        <a:lnTo>
                          <a:pt x="1837" y="979"/>
                        </a:lnTo>
                        <a:lnTo>
                          <a:pt x="1822" y="977"/>
                        </a:lnTo>
                        <a:lnTo>
                          <a:pt x="1810" y="971"/>
                        </a:lnTo>
                        <a:lnTo>
                          <a:pt x="1800" y="967"/>
                        </a:lnTo>
                        <a:lnTo>
                          <a:pt x="1789" y="967"/>
                        </a:lnTo>
                        <a:lnTo>
                          <a:pt x="1774" y="964"/>
                        </a:lnTo>
                        <a:lnTo>
                          <a:pt x="1758" y="962"/>
                        </a:lnTo>
                        <a:lnTo>
                          <a:pt x="1743" y="961"/>
                        </a:lnTo>
                        <a:lnTo>
                          <a:pt x="1733" y="941"/>
                        </a:lnTo>
                        <a:lnTo>
                          <a:pt x="1752" y="928"/>
                        </a:lnTo>
                        <a:lnTo>
                          <a:pt x="1764" y="926"/>
                        </a:lnTo>
                        <a:lnTo>
                          <a:pt x="1771" y="931"/>
                        </a:lnTo>
                        <a:lnTo>
                          <a:pt x="1785" y="929"/>
                        </a:lnTo>
                        <a:lnTo>
                          <a:pt x="1812" y="916"/>
                        </a:lnTo>
                        <a:lnTo>
                          <a:pt x="1824" y="894"/>
                        </a:lnTo>
                        <a:lnTo>
                          <a:pt x="1842" y="870"/>
                        </a:lnTo>
                        <a:lnTo>
                          <a:pt x="1857" y="847"/>
                        </a:lnTo>
                        <a:lnTo>
                          <a:pt x="1867" y="831"/>
                        </a:lnTo>
                        <a:lnTo>
                          <a:pt x="1884" y="814"/>
                        </a:lnTo>
                        <a:lnTo>
                          <a:pt x="1885" y="793"/>
                        </a:lnTo>
                        <a:lnTo>
                          <a:pt x="1899" y="750"/>
                        </a:lnTo>
                        <a:lnTo>
                          <a:pt x="1837" y="665"/>
                        </a:lnTo>
                        <a:lnTo>
                          <a:pt x="1779" y="587"/>
                        </a:lnTo>
                        <a:lnTo>
                          <a:pt x="1721" y="521"/>
                        </a:lnTo>
                        <a:lnTo>
                          <a:pt x="1661" y="463"/>
                        </a:lnTo>
                        <a:lnTo>
                          <a:pt x="1616" y="419"/>
                        </a:lnTo>
                        <a:lnTo>
                          <a:pt x="1579" y="385"/>
                        </a:lnTo>
                        <a:lnTo>
                          <a:pt x="1528" y="345"/>
                        </a:lnTo>
                        <a:lnTo>
                          <a:pt x="1477" y="306"/>
                        </a:lnTo>
                        <a:lnTo>
                          <a:pt x="1411" y="258"/>
                        </a:lnTo>
                        <a:lnTo>
                          <a:pt x="1356" y="222"/>
                        </a:lnTo>
                        <a:lnTo>
                          <a:pt x="1302" y="193"/>
                        </a:lnTo>
                        <a:lnTo>
                          <a:pt x="1245" y="167"/>
                        </a:lnTo>
                        <a:lnTo>
                          <a:pt x="1178" y="135"/>
                        </a:lnTo>
                        <a:lnTo>
                          <a:pt x="1082" y="96"/>
                        </a:lnTo>
                        <a:lnTo>
                          <a:pt x="981" y="62"/>
                        </a:lnTo>
                        <a:lnTo>
                          <a:pt x="893" y="39"/>
                        </a:lnTo>
                        <a:lnTo>
                          <a:pt x="828" y="27"/>
                        </a:lnTo>
                        <a:lnTo>
                          <a:pt x="737" y="12"/>
                        </a:lnTo>
                        <a:lnTo>
                          <a:pt x="627" y="2"/>
                        </a:lnTo>
                        <a:lnTo>
                          <a:pt x="482" y="0"/>
                        </a:lnTo>
                        <a:lnTo>
                          <a:pt x="368" y="8"/>
                        </a:lnTo>
                        <a:lnTo>
                          <a:pt x="358" y="27"/>
                        </a:lnTo>
                        <a:lnTo>
                          <a:pt x="335" y="33"/>
                        </a:lnTo>
                        <a:lnTo>
                          <a:pt x="320" y="39"/>
                        </a:lnTo>
                        <a:lnTo>
                          <a:pt x="290" y="39"/>
                        </a:lnTo>
                        <a:lnTo>
                          <a:pt x="261" y="51"/>
                        </a:lnTo>
                        <a:lnTo>
                          <a:pt x="223" y="56"/>
                        </a:lnTo>
                        <a:lnTo>
                          <a:pt x="198" y="84"/>
                        </a:lnTo>
                        <a:lnTo>
                          <a:pt x="193" y="107"/>
                        </a:lnTo>
                        <a:lnTo>
                          <a:pt x="172" y="135"/>
                        </a:lnTo>
                        <a:lnTo>
                          <a:pt x="147" y="134"/>
                        </a:lnTo>
                        <a:lnTo>
                          <a:pt x="123" y="158"/>
                        </a:lnTo>
                        <a:lnTo>
                          <a:pt x="123" y="125"/>
                        </a:lnTo>
                        <a:lnTo>
                          <a:pt x="144" y="72"/>
                        </a:lnTo>
                        <a:lnTo>
                          <a:pt x="147" y="48"/>
                        </a:lnTo>
                        <a:lnTo>
                          <a:pt x="93" y="63"/>
                        </a:lnTo>
                        <a:lnTo>
                          <a:pt x="51" y="75"/>
                        </a:lnTo>
                        <a:lnTo>
                          <a:pt x="54" y="95"/>
                        </a:lnTo>
                        <a:lnTo>
                          <a:pt x="87" y="119"/>
                        </a:lnTo>
                        <a:lnTo>
                          <a:pt x="83" y="135"/>
                        </a:lnTo>
                        <a:lnTo>
                          <a:pt x="77" y="159"/>
                        </a:lnTo>
                        <a:lnTo>
                          <a:pt x="59" y="180"/>
                        </a:lnTo>
                        <a:lnTo>
                          <a:pt x="33" y="202"/>
                        </a:lnTo>
                        <a:lnTo>
                          <a:pt x="30" y="235"/>
                        </a:lnTo>
                        <a:lnTo>
                          <a:pt x="18" y="267"/>
                        </a:lnTo>
                        <a:lnTo>
                          <a:pt x="21" y="291"/>
                        </a:lnTo>
                        <a:lnTo>
                          <a:pt x="54" y="288"/>
                        </a:lnTo>
                        <a:lnTo>
                          <a:pt x="51" y="327"/>
                        </a:lnTo>
                        <a:lnTo>
                          <a:pt x="24" y="342"/>
                        </a:lnTo>
                        <a:lnTo>
                          <a:pt x="0" y="365"/>
                        </a:lnTo>
                        <a:lnTo>
                          <a:pt x="29" y="392"/>
                        </a:lnTo>
                        <a:lnTo>
                          <a:pt x="60" y="362"/>
                        </a:lnTo>
                        <a:lnTo>
                          <a:pt x="77" y="359"/>
                        </a:lnTo>
                        <a:lnTo>
                          <a:pt x="105" y="354"/>
                        </a:lnTo>
                        <a:lnTo>
                          <a:pt x="128" y="343"/>
                        </a:lnTo>
                        <a:lnTo>
                          <a:pt x="147" y="342"/>
                        </a:lnTo>
                        <a:lnTo>
                          <a:pt x="172" y="319"/>
                        </a:lnTo>
                        <a:lnTo>
                          <a:pt x="195" y="286"/>
                        </a:lnTo>
                        <a:lnTo>
                          <a:pt x="217" y="280"/>
                        </a:lnTo>
                        <a:lnTo>
                          <a:pt x="238" y="270"/>
                        </a:lnTo>
                        <a:lnTo>
                          <a:pt x="268" y="264"/>
                        </a:lnTo>
                        <a:lnTo>
                          <a:pt x="278" y="270"/>
                        </a:lnTo>
                        <a:lnTo>
                          <a:pt x="298" y="267"/>
                        </a:lnTo>
                        <a:lnTo>
                          <a:pt x="313" y="261"/>
                        </a:lnTo>
                        <a:lnTo>
                          <a:pt x="349" y="259"/>
                        </a:lnTo>
                        <a:lnTo>
                          <a:pt x="361" y="265"/>
                        </a:lnTo>
                        <a:lnTo>
                          <a:pt x="398" y="268"/>
                        </a:lnTo>
                        <a:lnTo>
                          <a:pt x="423" y="261"/>
                        </a:lnTo>
                        <a:lnTo>
                          <a:pt x="444" y="240"/>
                        </a:lnTo>
                        <a:lnTo>
                          <a:pt x="477" y="244"/>
                        </a:lnTo>
                        <a:lnTo>
                          <a:pt x="506" y="240"/>
                        </a:lnTo>
                        <a:lnTo>
                          <a:pt x="522" y="240"/>
                        </a:lnTo>
                        <a:lnTo>
                          <a:pt x="519" y="267"/>
                        </a:lnTo>
                        <a:lnTo>
                          <a:pt x="530" y="276"/>
                        </a:lnTo>
                        <a:lnTo>
                          <a:pt x="547" y="286"/>
                        </a:lnTo>
                        <a:lnTo>
                          <a:pt x="567" y="273"/>
                        </a:lnTo>
                        <a:lnTo>
                          <a:pt x="589" y="282"/>
                        </a:lnTo>
                        <a:lnTo>
                          <a:pt x="612" y="294"/>
                        </a:lnTo>
                        <a:lnTo>
                          <a:pt x="639" y="300"/>
                        </a:lnTo>
                        <a:lnTo>
                          <a:pt x="682" y="306"/>
                        </a:lnTo>
                        <a:lnTo>
                          <a:pt x="631" y="313"/>
                        </a:lnTo>
                        <a:lnTo>
                          <a:pt x="612" y="319"/>
                        </a:lnTo>
                        <a:lnTo>
                          <a:pt x="603" y="330"/>
                        </a:lnTo>
                        <a:lnTo>
                          <a:pt x="619" y="364"/>
                        </a:lnTo>
                        <a:lnTo>
                          <a:pt x="634" y="382"/>
                        </a:lnTo>
                        <a:lnTo>
                          <a:pt x="669" y="377"/>
                        </a:lnTo>
                        <a:lnTo>
                          <a:pt x="694" y="385"/>
                        </a:lnTo>
                        <a:lnTo>
                          <a:pt x="724" y="398"/>
                        </a:lnTo>
                        <a:lnTo>
                          <a:pt x="757" y="400"/>
                        </a:lnTo>
                        <a:lnTo>
                          <a:pt x="776" y="403"/>
                        </a:lnTo>
                        <a:lnTo>
                          <a:pt x="822" y="374"/>
                        </a:lnTo>
                        <a:lnTo>
                          <a:pt x="833" y="376"/>
                        </a:lnTo>
                        <a:lnTo>
                          <a:pt x="809" y="400"/>
                        </a:lnTo>
                        <a:lnTo>
                          <a:pt x="836" y="431"/>
                        </a:lnTo>
                        <a:lnTo>
                          <a:pt x="887" y="419"/>
                        </a:lnTo>
                        <a:lnTo>
                          <a:pt x="896" y="413"/>
                        </a:lnTo>
                        <a:lnTo>
                          <a:pt x="896" y="391"/>
                        </a:lnTo>
                        <a:lnTo>
                          <a:pt x="915" y="400"/>
                        </a:lnTo>
                        <a:lnTo>
                          <a:pt x="949" y="425"/>
                        </a:lnTo>
                        <a:lnTo>
                          <a:pt x="915" y="421"/>
                        </a:lnTo>
                        <a:lnTo>
                          <a:pt x="906" y="428"/>
                        </a:lnTo>
                        <a:lnTo>
                          <a:pt x="893" y="433"/>
                        </a:lnTo>
                        <a:lnTo>
                          <a:pt x="875" y="439"/>
                        </a:lnTo>
                        <a:lnTo>
                          <a:pt x="855" y="440"/>
                        </a:lnTo>
                        <a:lnTo>
                          <a:pt x="833" y="457"/>
                        </a:lnTo>
                        <a:lnTo>
                          <a:pt x="855" y="467"/>
                        </a:lnTo>
                        <a:lnTo>
                          <a:pt x="920" y="466"/>
                        </a:lnTo>
                        <a:lnTo>
                          <a:pt x="914" y="490"/>
                        </a:lnTo>
                        <a:lnTo>
                          <a:pt x="906" y="520"/>
                        </a:lnTo>
                        <a:lnTo>
                          <a:pt x="926" y="523"/>
                        </a:lnTo>
                        <a:lnTo>
                          <a:pt x="941" y="535"/>
                        </a:lnTo>
                        <a:lnTo>
                          <a:pt x="948" y="567"/>
                        </a:lnTo>
                        <a:lnTo>
                          <a:pt x="960" y="582"/>
                        </a:lnTo>
                        <a:lnTo>
                          <a:pt x="958" y="599"/>
                        </a:lnTo>
                        <a:lnTo>
                          <a:pt x="958" y="621"/>
                        </a:lnTo>
                        <a:lnTo>
                          <a:pt x="1020" y="675"/>
                        </a:lnTo>
                        <a:lnTo>
                          <a:pt x="1015" y="696"/>
                        </a:lnTo>
                        <a:lnTo>
                          <a:pt x="1006" y="705"/>
                        </a:lnTo>
                        <a:lnTo>
                          <a:pt x="994" y="699"/>
                        </a:lnTo>
                        <a:lnTo>
                          <a:pt x="981" y="695"/>
                        </a:lnTo>
                        <a:lnTo>
                          <a:pt x="969" y="696"/>
                        </a:lnTo>
                        <a:lnTo>
                          <a:pt x="963" y="696"/>
                        </a:lnTo>
                        <a:lnTo>
                          <a:pt x="985" y="671"/>
                        </a:lnTo>
                        <a:lnTo>
                          <a:pt x="981" y="654"/>
                        </a:lnTo>
                        <a:lnTo>
                          <a:pt x="960" y="648"/>
                        </a:lnTo>
                        <a:lnTo>
                          <a:pt x="949" y="650"/>
                        </a:lnTo>
                        <a:lnTo>
                          <a:pt x="938" y="654"/>
                        </a:lnTo>
                        <a:lnTo>
                          <a:pt x="917" y="665"/>
                        </a:lnTo>
                        <a:lnTo>
                          <a:pt x="906" y="675"/>
                        </a:lnTo>
                        <a:lnTo>
                          <a:pt x="881" y="678"/>
                        </a:lnTo>
                        <a:lnTo>
                          <a:pt x="861" y="678"/>
                        </a:lnTo>
                        <a:lnTo>
                          <a:pt x="864" y="699"/>
                        </a:lnTo>
                        <a:lnTo>
                          <a:pt x="864" y="726"/>
                        </a:lnTo>
                        <a:lnTo>
                          <a:pt x="861" y="751"/>
                        </a:lnTo>
                        <a:lnTo>
                          <a:pt x="866" y="774"/>
                        </a:lnTo>
                        <a:lnTo>
                          <a:pt x="875" y="793"/>
                        </a:lnTo>
                        <a:lnTo>
                          <a:pt x="872" y="811"/>
                        </a:lnTo>
                        <a:lnTo>
                          <a:pt x="882" y="826"/>
                        </a:lnTo>
                        <a:lnTo>
                          <a:pt x="897" y="838"/>
                        </a:lnTo>
                        <a:lnTo>
                          <a:pt x="896" y="853"/>
                        </a:lnTo>
                        <a:lnTo>
                          <a:pt x="914" y="862"/>
                        </a:lnTo>
                        <a:lnTo>
                          <a:pt x="903" y="888"/>
                        </a:lnTo>
                        <a:lnTo>
                          <a:pt x="906" y="916"/>
                        </a:lnTo>
                        <a:lnTo>
                          <a:pt x="918" y="937"/>
                        </a:lnTo>
                        <a:lnTo>
                          <a:pt x="944" y="971"/>
                        </a:lnTo>
                        <a:lnTo>
                          <a:pt x="954" y="971"/>
                        </a:lnTo>
                        <a:lnTo>
                          <a:pt x="969" y="977"/>
                        </a:lnTo>
                        <a:lnTo>
                          <a:pt x="991" y="952"/>
                        </a:lnTo>
                        <a:lnTo>
                          <a:pt x="1006" y="940"/>
                        </a:lnTo>
                        <a:lnTo>
                          <a:pt x="1026" y="958"/>
                        </a:lnTo>
                        <a:lnTo>
                          <a:pt x="1041" y="962"/>
                        </a:lnTo>
                        <a:lnTo>
                          <a:pt x="1062" y="956"/>
                        </a:lnTo>
                        <a:lnTo>
                          <a:pt x="1063" y="935"/>
                        </a:lnTo>
                        <a:lnTo>
                          <a:pt x="1042" y="911"/>
                        </a:lnTo>
                        <a:lnTo>
                          <a:pt x="1026" y="895"/>
                        </a:lnTo>
                        <a:lnTo>
                          <a:pt x="1021" y="879"/>
                        </a:lnTo>
                        <a:lnTo>
                          <a:pt x="1002" y="862"/>
                        </a:lnTo>
                        <a:lnTo>
                          <a:pt x="985" y="859"/>
                        </a:lnTo>
                        <a:lnTo>
                          <a:pt x="979" y="832"/>
                        </a:lnTo>
                        <a:lnTo>
                          <a:pt x="969" y="816"/>
                        </a:lnTo>
                        <a:lnTo>
                          <a:pt x="958" y="804"/>
                        </a:lnTo>
                        <a:lnTo>
                          <a:pt x="954" y="772"/>
                        </a:lnTo>
                        <a:lnTo>
                          <a:pt x="960" y="768"/>
                        </a:lnTo>
                        <a:lnTo>
                          <a:pt x="979" y="787"/>
                        </a:lnTo>
                        <a:lnTo>
                          <a:pt x="981" y="804"/>
                        </a:lnTo>
                        <a:lnTo>
                          <a:pt x="994" y="822"/>
                        </a:lnTo>
                        <a:lnTo>
                          <a:pt x="1009" y="837"/>
                        </a:lnTo>
                        <a:lnTo>
                          <a:pt x="1020" y="847"/>
                        </a:lnTo>
                        <a:lnTo>
                          <a:pt x="1032" y="832"/>
                        </a:lnTo>
                        <a:lnTo>
                          <a:pt x="1041" y="826"/>
                        </a:lnTo>
                        <a:lnTo>
                          <a:pt x="1053" y="822"/>
                        </a:lnTo>
                        <a:lnTo>
                          <a:pt x="1057" y="808"/>
                        </a:lnTo>
                        <a:lnTo>
                          <a:pt x="1072" y="804"/>
                        </a:lnTo>
                        <a:lnTo>
                          <a:pt x="1062" y="822"/>
                        </a:lnTo>
                        <a:lnTo>
                          <a:pt x="1068" y="838"/>
                        </a:lnTo>
                        <a:lnTo>
                          <a:pt x="1084" y="847"/>
                        </a:lnTo>
                        <a:lnTo>
                          <a:pt x="1082" y="862"/>
                        </a:lnTo>
                        <a:lnTo>
                          <a:pt x="1068" y="879"/>
                        </a:lnTo>
                        <a:lnTo>
                          <a:pt x="1074" y="894"/>
                        </a:lnTo>
                        <a:lnTo>
                          <a:pt x="1093" y="904"/>
                        </a:lnTo>
                        <a:lnTo>
                          <a:pt x="1105" y="919"/>
                        </a:lnTo>
                        <a:lnTo>
                          <a:pt x="1093" y="937"/>
                        </a:lnTo>
                        <a:lnTo>
                          <a:pt x="1082" y="956"/>
                        </a:lnTo>
                        <a:lnTo>
                          <a:pt x="1084" y="968"/>
                        </a:lnTo>
                        <a:lnTo>
                          <a:pt x="1077" y="983"/>
                        </a:lnTo>
                        <a:lnTo>
                          <a:pt x="1068" y="1000"/>
                        </a:lnTo>
                        <a:lnTo>
                          <a:pt x="1057" y="1010"/>
                        </a:lnTo>
                        <a:lnTo>
                          <a:pt x="1047" y="1000"/>
                        </a:lnTo>
                        <a:lnTo>
                          <a:pt x="1027" y="1000"/>
                        </a:lnTo>
                        <a:lnTo>
                          <a:pt x="1017" y="986"/>
                        </a:lnTo>
                        <a:lnTo>
                          <a:pt x="1012" y="971"/>
                        </a:lnTo>
                        <a:lnTo>
                          <a:pt x="999" y="967"/>
                        </a:lnTo>
                        <a:lnTo>
                          <a:pt x="994" y="977"/>
                        </a:lnTo>
                        <a:lnTo>
                          <a:pt x="1002" y="986"/>
                        </a:lnTo>
                        <a:lnTo>
                          <a:pt x="1005" y="1003"/>
                        </a:lnTo>
                        <a:lnTo>
                          <a:pt x="1005" y="1015"/>
                        </a:lnTo>
                        <a:lnTo>
                          <a:pt x="1017" y="1013"/>
                        </a:lnTo>
                        <a:lnTo>
                          <a:pt x="1027" y="1019"/>
                        </a:lnTo>
                        <a:lnTo>
                          <a:pt x="1027" y="1036"/>
                        </a:lnTo>
                        <a:lnTo>
                          <a:pt x="1015" y="1055"/>
                        </a:lnTo>
                        <a:lnTo>
                          <a:pt x="1020" y="1081"/>
                        </a:lnTo>
                        <a:lnTo>
                          <a:pt x="1012" y="1112"/>
                        </a:lnTo>
                        <a:lnTo>
                          <a:pt x="1017" y="1143"/>
                        </a:lnTo>
                        <a:lnTo>
                          <a:pt x="1012" y="1160"/>
                        </a:lnTo>
                        <a:lnTo>
                          <a:pt x="994" y="1176"/>
                        </a:lnTo>
                        <a:lnTo>
                          <a:pt x="994" y="1191"/>
                        </a:lnTo>
                        <a:lnTo>
                          <a:pt x="1005" y="1211"/>
                        </a:lnTo>
                        <a:lnTo>
                          <a:pt x="1021" y="1215"/>
                        </a:lnTo>
                        <a:lnTo>
                          <a:pt x="1042" y="1227"/>
                        </a:lnTo>
                        <a:lnTo>
                          <a:pt x="1051" y="1247"/>
                        </a:lnTo>
                        <a:lnTo>
                          <a:pt x="1042" y="1254"/>
                        </a:lnTo>
                        <a:lnTo>
                          <a:pt x="1020" y="1278"/>
                        </a:lnTo>
                        <a:lnTo>
                          <a:pt x="996" y="1290"/>
                        </a:lnTo>
                        <a:lnTo>
                          <a:pt x="973" y="1321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804" y="2472"/>
                    <a:ext cx="224" cy="252"/>
                    <a:chOff x="2804" y="2472"/>
                    <a:chExt cx="224" cy="252"/>
                  </a:xfrm>
                </p:grpSpPr>
                <p:sp>
                  <p:nvSpPr>
                    <p:cNvPr id="21993" name="Freeform 42"/>
                    <p:cNvSpPr>
                      <a:spLocks/>
                    </p:cNvSpPr>
                    <p:nvPr/>
                  </p:nvSpPr>
                  <p:spPr bwMode="black">
                    <a:xfrm>
                      <a:off x="2849" y="2672"/>
                      <a:ext cx="15" cy="21"/>
                    </a:xfrm>
                    <a:custGeom>
                      <a:avLst/>
                      <a:gdLst>
                        <a:gd name="T0" fmla="*/ 0 w 46"/>
                        <a:gd name="T1" fmla="*/ 0 h 62"/>
                        <a:gd name="T2" fmla="*/ 0 w 46"/>
                        <a:gd name="T3" fmla="*/ 0 h 62"/>
                        <a:gd name="T4" fmla="*/ 0 w 46"/>
                        <a:gd name="T5" fmla="*/ 0 h 62"/>
                        <a:gd name="T6" fmla="*/ 0 w 46"/>
                        <a:gd name="T7" fmla="*/ 0 h 62"/>
                        <a:gd name="T8" fmla="*/ 0 w 46"/>
                        <a:gd name="T9" fmla="*/ 0 h 62"/>
                        <a:gd name="T10" fmla="*/ 0 w 46"/>
                        <a:gd name="T11" fmla="*/ 0 h 62"/>
                        <a:gd name="T12" fmla="*/ 0 w 46"/>
                        <a:gd name="T13" fmla="*/ 0 h 62"/>
                        <a:gd name="T14" fmla="*/ 0 w 46"/>
                        <a:gd name="T15" fmla="*/ 0 h 6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6"/>
                        <a:gd name="T25" fmla="*/ 0 h 62"/>
                        <a:gd name="T26" fmla="*/ 46 w 46"/>
                        <a:gd name="T27" fmla="*/ 62 h 6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6" h="62">
                          <a:moveTo>
                            <a:pt x="4" y="0"/>
                          </a:moveTo>
                          <a:lnTo>
                            <a:pt x="0" y="24"/>
                          </a:lnTo>
                          <a:lnTo>
                            <a:pt x="4" y="51"/>
                          </a:lnTo>
                          <a:lnTo>
                            <a:pt x="18" y="51"/>
                          </a:lnTo>
                          <a:lnTo>
                            <a:pt x="46" y="62"/>
                          </a:lnTo>
                          <a:lnTo>
                            <a:pt x="36" y="36"/>
                          </a:lnTo>
                          <a:lnTo>
                            <a:pt x="40" y="26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94" name="Freeform 43"/>
                    <p:cNvSpPr>
                      <a:spLocks/>
                    </p:cNvSpPr>
                    <p:nvPr/>
                  </p:nvSpPr>
                  <p:spPr bwMode="black">
                    <a:xfrm>
                      <a:off x="2850" y="2649"/>
                      <a:ext cx="40" cy="49"/>
                    </a:xfrm>
                    <a:custGeom>
                      <a:avLst/>
                      <a:gdLst>
                        <a:gd name="T0" fmla="*/ 0 w 121"/>
                        <a:gd name="T1" fmla="*/ 0 h 148"/>
                        <a:gd name="T2" fmla="*/ 0 w 121"/>
                        <a:gd name="T3" fmla="*/ 0 h 148"/>
                        <a:gd name="T4" fmla="*/ 0 w 121"/>
                        <a:gd name="T5" fmla="*/ 0 h 148"/>
                        <a:gd name="T6" fmla="*/ 0 w 121"/>
                        <a:gd name="T7" fmla="*/ 0 h 148"/>
                        <a:gd name="T8" fmla="*/ 0 w 121"/>
                        <a:gd name="T9" fmla="*/ 0 h 148"/>
                        <a:gd name="T10" fmla="*/ 0 w 121"/>
                        <a:gd name="T11" fmla="*/ 0 h 148"/>
                        <a:gd name="T12" fmla="*/ 0 w 121"/>
                        <a:gd name="T13" fmla="*/ 0 h 148"/>
                        <a:gd name="T14" fmla="*/ 0 w 121"/>
                        <a:gd name="T15" fmla="*/ 0 h 148"/>
                        <a:gd name="T16" fmla="*/ 0 w 121"/>
                        <a:gd name="T17" fmla="*/ 0 h 148"/>
                        <a:gd name="T18" fmla="*/ 0 w 121"/>
                        <a:gd name="T19" fmla="*/ 0 h 148"/>
                        <a:gd name="T20" fmla="*/ 0 w 121"/>
                        <a:gd name="T21" fmla="*/ 0 h 148"/>
                        <a:gd name="T22" fmla="*/ 0 w 121"/>
                        <a:gd name="T23" fmla="*/ 0 h 148"/>
                        <a:gd name="T24" fmla="*/ 0 w 121"/>
                        <a:gd name="T25" fmla="*/ 0 h 148"/>
                        <a:gd name="T26" fmla="*/ 0 w 121"/>
                        <a:gd name="T27" fmla="*/ 0 h 148"/>
                        <a:gd name="T28" fmla="*/ 0 w 121"/>
                        <a:gd name="T29" fmla="*/ 0 h 148"/>
                        <a:gd name="T30" fmla="*/ 0 w 121"/>
                        <a:gd name="T31" fmla="*/ 0 h 148"/>
                        <a:gd name="T32" fmla="*/ 0 w 121"/>
                        <a:gd name="T33" fmla="*/ 0 h 148"/>
                        <a:gd name="T34" fmla="*/ 0 w 121"/>
                        <a:gd name="T35" fmla="*/ 0 h 148"/>
                        <a:gd name="T36" fmla="*/ 0 w 121"/>
                        <a:gd name="T37" fmla="*/ 0 h 148"/>
                        <a:gd name="T38" fmla="*/ 0 w 121"/>
                        <a:gd name="T39" fmla="*/ 0 h 148"/>
                        <a:gd name="T40" fmla="*/ 0 w 121"/>
                        <a:gd name="T41" fmla="*/ 0 h 148"/>
                        <a:gd name="T42" fmla="*/ 0 w 121"/>
                        <a:gd name="T43" fmla="*/ 0 h 148"/>
                        <a:gd name="T44" fmla="*/ 0 w 121"/>
                        <a:gd name="T45" fmla="*/ 0 h 1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21"/>
                        <a:gd name="T70" fmla="*/ 0 h 148"/>
                        <a:gd name="T71" fmla="*/ 121 w 121"/>
                        <a:gd name="T72" fmla="*/ 148 h 14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21" h="148">
                          <a:moveTo>
                            <a:pt x="6" y="0"/>
                          </a:moveTo>
                          <a:lnTo>
                            <a:pt x="43" y="21"/>
                          </a:lnTo>
                          <a:lnTo>
                            <a:pt x="57" y="21"/>
                          </a:lnTo>
                          <a:lnTo>
                            <a:pt x="58" y="42"/>
                          </a:lnTo>
                          <a:lnTo>
                            <a:pt x="71" y="57"/>
                          </a:lnTo>
                          <a:lnTo>
                            <a:pt x="83" y="70"/>
                          </a:lnTo>
                          <a:lnTo>
                            <a:pt x="100" y="67"/>
                          </a:lnTo>
                          <a:lnTo>
                            <a:pt x="118" y="84"/>
                          </a:lnTo>
                          <a:lnTo>
                            <a:pt x="113" y="100"/>
                          </a:lnTo>
                          <a:lnTo>
                            <a:pt x="121" y="111"/>
                          </a:lnTo>
                          <a:lnTo>
                            <a:pt x="100" y="130"/>
                          </a:lnTo>
                          <a:lnTo>
                            <a:pt x="83" y="147"/>
                          </a:lnTo>
                          <a:lnTo>
                            <a:pt x="71" y="148"/>
                          </a:lnTo>
                          <a:lnTo>
                            <a:pt x="68" y="136"/>
                          </a:lnTo>
                          <a:lnTo>
                            <a:pt x="73" y="121"/>
                          </a:lnTo>
                          <a:lnTo>
                            <a:pt x="68" y="106"/>
                          </a:lnTo>
                          <a:lnTo>
                            <a:pt x="67" y="78"/>
                          </a:lnTo>
                          <a:lnTo>
                            <a:pt x="48" y="65"/>
                          </a:lnTo>
                          <a:lnTo>
                            <a:pt x="27" y="63"/>
                          </a:lnTo>
                          <a:lnTo>
                            <a:pt x="25" y="53"/>
                          </a:lnTo>
                          <a:lnTo>
                            <a:pt x="16" y="42"/>
                          </a:lnTo>
                          <a:lnTo>
                            <a:pt x="0" y="3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95" name="Freeform 44"/>
                    <p:cNvSpPr>
                      <a:spLocks/>
                    </p:cNvSpPr>
                    <p:nvPr/>
                  </p:nvSpPr>
                  <p:spPr bwMode="black">
                    <a:xfrm>
                      <a:off x="2950" y="2710"/>
                      <a:ext cx="12" cy="14"/>
                    </a:xfrm>
                    <a:custGeom>
                      <a:avLst/>
                      <a:gdLst>
                        <a:gd name="T0" fmla="*/ 0 w 34"/>
                        <a:gd name="T1" fmla="*/ 0 h 42"/>
                        <a:gd name="T2" fmla="*/ 0 w 34"/>
                        <a:gd name="T3" fmla="*/ 0 h 42"/>
                        <a:gd name="T4" fmla="*/ 0 w 34"/>
                        <a:gd name="T5" fmla="*/ 0 h 42"/>
                        <a:gd name="T6" fmla="*/ 0 w 34"/>
                        <a:gd name="T7" fmla="*/ 0 h 4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4"/>
                        <a:gd name="T13" fmla="*/ 0 h 42"/>
                        <a:gd name="T14" fmla="*/ 34 w 34"/>
                        <a:gd name="T15" fmla="*/ 42 h 4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4" h="42">
                          <a:moveTo>
                            <a:pt x="0" y="0"/>
                          </a:moveTo>
                          <a:lnTo>
                            <a:pt x="6" y="37"/>
                          </a:lnTo>
                          <a:lnTo>
                            <a:pt x="34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96" name="Freeform 45"/>
                    <p:cNvSpPr>
                      <a:spLocks/>
                    </p:cNvSpPr>
                    <p:nvPr/>
                  </p:nvSpPr>
                  <p:spPr bwMode="black">
                    <a:xfrm>
                      <a:off x="2979" y="2712"/>
                      <a:ext cx="15" cy="12"/>
                    </a:xfrm>
                    <a:custGeom>
                      <a:avLst/>
                      <a:gdLst>
                        <a:gd name="T0" fmla="*/ 0 w 44"/>
                        <a:gd name="T1" fmla="*/ 0 h 35"/>
                        <a:gd name="T2" fmla="*/ 0 w 44"/>
                        <a:gd name="T3" fmla="*/ 0 h 35"/>
                        <a:gd name="T4" fmla="*/ 0 w 44"/>
                        <a:gd name="T5" fmla="*/ 0 h 35"/>
                        <a:gd name="T6" fmla="*/ 0 w 44"/>
                        <a:gd name="T7" fmla="*/ 0 h 35"/>
                        <a:gd name="T8" fmla="*/ 0 w 44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35"/>
                        <a:gd name="T17" fmla="*/ 44 w 44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35">
                          <a:moveTo>
                            <a:pt x="0" y="29"/>
                          </a:moveTo>
                          <a:lnTo>
                            <a:pt x="23" y="0"/>
                          </a:lnTo>
                          <a:lnTo>
                            <a:pt x="44" y="8"/>
                          </a:lnTo>
                          <a:lnTo>
                            <a:pt x="27" y="35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97" name="Freeform 46"/>
                    <p:cNvSpPr>
                      <a:spLocks/>
                    </p:cNvSpPr>
                    <p:nvPr/>
                  </p:nvSpPr>
                  <p:spPr bwMode="black">
                    <a:xfrm>
                      <a:off x="3012" y="2691"/>
                      <a:ext cx="16" cy="15"/>
                    </a:xfrm>
                    <a:custGeom>
                      <a:avLst/>
                      <a:gdLst>
                        <a:gd name="T0" fmla="*/ 0 w 48"/>
                        <a:gd name="T1" fmla="*/ 0 h 45"/>
                        <a:gd name="T2" fmla="*/ 0 w 48"/>
                        <a:gd name="T3" fmla="*/ 0 h 45"/>
                        <a:gd name="T4" fmla="*/ 0 w 48"/>
                        <a:gd name="T5" fmla="*/ 0 h 45"/>
                        <a:gd name="T6" fmla="*/ 0 w 48"/>
                        <a:gd name="T7" fmla="*/ 0 h 4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45"/>
                        <a:gd name="T14" fmla="*/ 48 w 48"/>
                        <a:gd name="T15" fmla="*/ 45 h 4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45">
                          <a:moveTo>
                            <a:pt x="0" y="30"/>
                          </a:moveTo>
                          <a:lnTo>
                            <a:pt x="48" y="45"/>
                          </a:lnTo>
                          <a:lnTo>
                            <a:pt x="23" y="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98" name="Freeform 47"/>
                    <p:cNvSpPr>
                      <a:spLocks/>
                    </p:cNvSpPr>
                    <p:nvPr/>
                  </p:nvSpPr>
                  <p:spPr bwMode="black">
                    <a:xfrm>
                      <a:off x="2804" y="2472"/>
                      <a:ext cx="49" cy="22"/>
                    </a:xfrm>
                    <a:custGeom>
                      <a:avLst/>
                      <a:gdLst>
                        <a:gd name="T0" fmla="*/ 0 w 146"/>
                        <a:gd name="T1" fmla="*/ 0 h 67"/>
                        <a:gd name="T2" fmla="*/ 0 w 146"/>
                        <a:gd name="T3" fmla="*/ 0 h 67"/>
                        <a:gd name="T4" fmla="*/ 0 w 146"/>
                        <a:gd name="T5" fmla="*/ 0 h 67"/>
                        <a:gd name="T6" fmla="*/ 0 w 146"/>
                        <a:gd name="T7" fmla="*/ 0 h 67"/>
                        <a:gd name="T8" fmla="*/ 0 w 146"/>
                        <a:gd name="T9" fmla="*/ 0 h 67"/>
                        <a:gd name="T10" fmla="*/ 0 w 146"/>
                        <a:gd name="T11" fmla="*/ 0 h 67"/>
                        <a:gd name="T12" fmla="*/ 0 w 146"/>
                        <a:gd name="T13" fmla="*/ 0 h 67"/>
                        <a:gd name="T14" fmla="*/ 0 w 146"/>
                        <a:gd name="T15" fmla="*/ 0 h 67"/>
                        <a:gd name="T16" fmla="*/ 0 w 146"/>
                        <a:gd name="T17" fmla="*/ 0 h 67"/>
                        <a:gd name="T18" fmla="*/ 0 w 146"/>
                        <a:gd name="T19" fmla="*/ 0 h 6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67"/>
                        <a:gd name="T32" fmla="*/ 146 w 146"/>
                        <a:gd name="T33" fmla="*/ 67 h 6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67">
                          <a:moveTo>
                            <a:pt x="0" y="42"/>
                          </a:moveTo>
                          <a:lnTo>
                            <a:pt x="67" y="46"/>
                          </a:lnTo>
                          <a:lnTo>
                            <a:pt x="88" y="63"/>
                          </a:lnTo>
                          <a:lnTo>
                            <a:pt x="109" y="67"/>
                          </a:lnTo>
                          <a:lnTo>
                            <a:pt x="146" y="52"/>
                          </a:lnTo>
                          <a:lnTo>
                            <a:pt x="125" y="32"/>
                          </a:lnTo>
                          <a:lnTo>
                            <a:pt x="94" y="32"/>
                          </a:lnTo>
                          <a:lnTo>
                            <a:pt x="83" y="0"/>
                          </a:lnTo>
                          <a:lnTo>
                            <a:pt x="58" y="5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992" name="Freeform 48"/>
                  <p:cNvSpPr>
                    <a:spLocks/>
                  </p:cNvSpPr>
                  <p:nvPr/>
                </p:nvSpPr>
                <p:spPr bwMode="black">
                  <a:xfrm>
                    <a:off x="3021" y="2530"/>
                    <a:ext cx="77" cy="53"/>
                  </a:xfrm>
                  <a:custGeom>
                    <a:avLst/>
                    <a:gdLst>
                      <a:gd name="T0" fmla="*/ 0 w 230"/>
                      <a:gd name="T1" fmla="*/ 0 h 160"/>
                      <a:gd name="T2" fmla="*/ 0 w 230"/>
                      <a:gd name="T3" fmla="*/ 0 h 160"/>
                      <a:gd name="T4" fmla="*/ 0 w 230"/>
                      <a:gd name="T5" fmla="*/ 0 h 160"/>
                      <a:gd name="T6" fmla="*/ 0 w 230"/>
                      <a:gd name="T7" fmla="*/ 0 h 160"/>
                      <a:gd name="T8" fmla="*/ 0 w 230"/>
                      <a:gd name="T9" fmla="*/ 0 h 160"/>
                      <a:gd name="T10" fmla="*/ 0 w 230"/>
                      <a:gd name="T11" fmla="*/ 0 h 160"/>
                      <a:gd name="T12" fmla="*/ 0 w 230"/>
                      <a:gd name="T13" fmla="*/ 0 h 160"/>
                      <a:gd name="T14" fmla="*/ 0 w 230"/>
                      <a:gd name="T15" fmla="*/ 0 h 160"/>
                      <a:gd name="T16" fmla="*/ 0 w 230"/>
                      <a:gd name="T17" fmla="*/ 0 h 160"/>
                      <a:gd name="T18" fmla="*/ 0 w 230"/>
                      <a:gd name="T19" fmla="*/ 0 h 160"/>
                      <a:gd name="T20" fmla="*/ 0 w 230"/>
                      <a:gd name="T21" fmla="*/ 0 h 160"/>
                      <a:gd name="T22" fmla="*/ 0 w 230"/>
                      <a:gd name="T23" fmla="*/ 0 h 160"/>
                      <a:gd name="T24" fmla="*/ 0 w 230"/>
                      <a:gd name="T25" fmla="*/ 0 h 160"/>
                      <a:gd name="T26" fmla="*/ 0 w 230"/>
                      <a:gd name="T27" fmla="*/ 0 h 160"/>
                      <a:gd name="T28" fmla="*/ 0 w 230"/>
                      <a:gd name="T29" fmla="*/ 0 h 160"/>
                      <a:gd name="T30" fmla="*/ 0 w 230"/>
                      <a:gd name="T31" fmla="*/ 0 h 160"/>
                      <a:gd name="T32" fmla="*/ 0 w 230"/>
                      <a:gd name="T33" fmla="*/ 0 h 160"/>
                      <a:gd name="T34" fmla="*/ 0 w 230"/>
                      <a:gd name="T35" fmla="*/ 0 h 160"/>
                      <a:gd name="T36" fmla="*/ 0 w 230"/>
                      <a:gd name="T37" fmla="*/ 0 h 160"/>
                      <a:gd name="T38" fmla="*/ 0 w 230"/>
                      <a:gd name="T39" fmla="*/ 0 h 160"/>
                      <a:gd name="T40" fmla="*/ 0 w 230"/>
                      <a:gd name="T41" fmla="*/ 0 h 160"/>
                      <a:gd name="T42" fmla="*/ 0 w 230"/>
                      <a:gd name="T43" fmla="*/ 0 h 160"/>
                      <a:gd name="T44" fmla="*/ 0 w 230"/>
                      <a:gd name="T45" fmla="*/ 0 h 160"/>
                      <a:gd name="T46" fmla="*/ 0 w 230"/>
                      <a:gd name="T47" fmla="*/ 0 h 160"/>
                      <a:gd name="T48" fmla="*/ 0 w 230"/>
                      <a:gd name="T49" fmla="*/ 0 h 160"/>
                      <a:gd name="T50" fmla="*/ 0 w 230"/>
                      <a:gd name="T51" fmla="*/ 0 h 160"/>
                      <a:gd name="T52" fmla="*/ 0 w 230"/>
                      <a:gd name="T53" fmla="*/ 0 h 160"/>
                      <a:gd name="T54" fmla="*/ 0 w 230"/>
                      <a:gd name="T55" fmla="*/ 0 h 160"/>
                      <a:gd name="T56" fmla="*/ 0 w 230"/>
                      <a:gd name="T57" fmla="*/ 0 h 160"/>
                      <a:gd name="T58" fmla="*/ 0 w 230"/>
                      <a:gd name="T59" fmla="*/ 0 h 160"/>
                      <a:gd name="T60" fmla="*/ 0 w 230"/>
                      <a:gd name="T61" fmla="*/ 0 h 160"/>
                      <a:gd name="T62" fmla="*/ 0 w 230"/>
                      <a:gd name="T63" fmla="*/ 0 h 160"/>
                      <a:gd name="T64" fmla="*/ 0 w 230"/>
                      <a:gd name="T65" fmla="*/ 0 h 160"/>
                      <a:gd name="T66" fmla="*/ 0 w 230"/>
                      <a:gd name="T67" fmla="*/ 0 h 16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0"/>
                      <a:gd name="T103" fmla="*/ 0 h 160"/>
                      <a:gd name="T104" fmla="*/ 230 w 230"/>
                      <a:gd name="T105" fmla="*/ 160 h 16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0" h="160">
                        <a:moveTo>
                          <a:pt x="223" y="98"/>
                        </a:moveTo>
                        <a:lnTo>
                          <a:pt x="230" y="143"/>
                        </a:lnTo>
                        <a:lnTo>
                          <a:pt x="205" y="155"/>
                        </a:lnTo>
                        <a:lnTo>
                          <a:pt x="176" y="160"/>
                        </a:lnTo>
                        <a:lnTo>
                          <a:pt x="152" y="145"/>
                        </a:lnTo>
                        <a:lnTo>
                          <a:pt x="137" y="124"/>
                        </a:lnTo>
                        <a:lnTo>
                          <a:pt x="127" y="112"/>
                        </a:lnTo>
                        <a:lnTo>
                          <a:pt x="94" y="116"/>
                        </a:lnTo>
                        <a:lnTo>
                          <a:pt x="64" y="119"/>
                        </a:lnTo>
                        <a:lnTo>
                          <a:pt x="43" y="112"/>
                        </a:lnTo>
                        <a:lnTo>
                          <a:pt x="33" y="92"/>
                        </a:lnTo>
                        <a:lnTo>
                          <a:pt x="0" y="91"/>
                        </a:lnTo>
                        <a:lnTo>
                          <a:pt x="1" y="71"/>
                        </a:lnTo>
                        <a:lnTo>
                          <a:pt x="7" y="56"/>
                        </a:lnTo>
                        <a:lnTo>
                          <a:pt x="1" y="39"/>
                        </a:lnTo>
                        <a:lnTo>
                          <a:pt x="6" y="25"/>
                        </a:lnTo>
                        <a:lnTo>
                          <a:pt x="10" y="13"/>
                        </a:lnTo>
                        <a:lnTo>
                          <a:pt x="31" y="0"/>
                        </a:lnTo>
                        <a:lnTo>
                          <a:pt x="54" y="4"/>
                        </a:lnTo>
                        <a:lnTo>
                          <a:pt x="54" y="24"/>
                        </a:lnTo>
                        <a:lnTo>
                          <a:pt x="52" y="39"/>
                        </a:lnTo>
                        <a:lnTo>
                          <a:pt x="60" y="46"/>
                        </a:lnTo>
                        <a:lnTo>
                          <a:pt x="75" y="51"/>
                        </a:lnTo>
                        <a:lnTo>
                          <a:pt x="85" y="55"/>
                        </a:lnTo>
                        <a:lnTo>
                          <a:pt x="98" y="49"/>
                        </a:lnTo>
                        <a:lnTo>
                          <a:pt x="109" y="49"/>
                        </a:lnTo>
                        <a:lnTo>
                          <a:pt x="119" y="36"/>
                        </a:lnTo>
                        <a:lnTo>
                          <a:pt x="131" y="40"/>
                        </a:lnTo>
                        <a:lnTo>
                          <a:pt x="142" y="55"/>
                        </a:lnTo>
                        <a:lnTo>
                          <a:pt x="140" y="65"/>
                        </a:lnTo>
                        <a:lnTo>
                          <a:pt x="163" y="65"/>
                        </a:lnTo>
                        <a:lnTo>
                          <a:pt x="187" y="61"/>
                        </a:lnTo>
                        <a:lnTo>
                          <a:pt x="197" y="70"/>
                        </a:lnTo>
                        <a:lnTo>
                          <a:pt x="223" y="9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1512" name="Rectangle 49"/>
          <p:cNvSpPr>
            <a:spLocks noChangeArrowheads="1"/>
          </p:cNvSpPr>
          <p:nvPr/>
        </p:nvSpPr>
        <p:spPr bwMode="black">
          <a:xfrm>
            <a:off x="1244600" y="3359150"/>
            <a:ext cx="736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Canada</a:t>
            </a:r>
          </a:p>
        </p:txBody>
      </p:sp>
      <p:pic>
        <p:nvPicPr>
          <p:cNvPr id="55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398838"/>
            <a:ext cx="112077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56" name="Picture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063" y="1098550"/>
            <a:ext cx="1125537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15" name="Rectangle 52"/>
          <p:cNvSpPr>
            <a:spLocks noChangeArrowheads="1"/>
          </p:cNvSpPr>
          <p:nvPr/>
        </p:nvSpPr>
        <p:spPr bwMode="black">
          <a:xfrm>
            <a:off x="4495800" y="5867400"/>
            <a:ext cx="793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Finland</a:t>
            </a:r>
          </a:p>
        </p:txBody>
      </p:sp>
      <p:sp>
        <p:nvSpPr>
          <p:cNvPr id="21516" name="Rectangle 53"/>
          <p:cNvSpPr>
            <a:spLocks noChangeArrowheads="1"/>
          </p:cNvSpPr>
          <p:nvPr/>
        </p:nvSpPr>
        <p:spPr bwMode="black">
          <a:xfrm>
            <a:off x="7046913" y="5670550"/>
            <a:ext cx="8477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Germany</a:t>
            </a:r>
          </a:p>
        </p:txBody>
      </p:sp>
      <p:pic>
        <p:nvPicPr>
          <p:cNvPr id="59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6019800"/>
            <a:ext cx="1012825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18" name="Rectangle 55"/>
          <p:cNvSpPr>
            <a:spLocks noChangeArrowheads="1"/>
          </p:cNvSpPr>
          <p:nvPr/>
        </p:nvSpPr>
        <p:spPr bwMode="black">
          <a:xfrm>
            <a:off x="6156325" y="2986088"/>
            <a:ext cx="14843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200" b="1"/>
              <a:t>United States</a:t>
            </a:r>
          </a:p>
        </p:txBody>
      </p:sp>
      <p:pic>
        <p:nvPicPr>
          <p:cNvPr id="61" name="Picture 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7250" y="3213100"/>
            <a:ext cx="1143000" cy="70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20" name="Rectangle 57"/>
          <p:cNvSpPr>
            <a:spLocks noChangeArrowheads="1"/>
          </p:cNvSpPr>
          <p:nvPr/>
        </p:nvSpPr>
        <p:spPr bwMode="black">
          <a:xfrm>
            <a:off x="6170613" y="3960813"/>
            <a:ext cx="1397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United Kingdom</a:t>
            </a:r>
          </a:p>
        </p:txBody>
      </p:sp>
      <p:pic>
        <p:nvPicPr>
          <p:cNvPr id="63" name="Picture 5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3163" y="4195763"/>
            <a:ext cx="1066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22" name="Rectangle 59"/>
          <p:cNvSpPr>
            <a:spLocks noChangeArrowheads="1"/>
          </p:cNvSpPr>
          <p:nvPr/>
        </p:nvSpPr>
        <p:spPr bwMode="black">
          <a:xfrm>
            <a:off x="7461250" y="3995738"/>
            <a:ext cx="5429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India</a:t>
            </a:r>
          </a:p>
        </p:txBody>
      </p:sp>
      <p:sp>
        <p:nvSpPr>
          <p:cNvPr id="21523" name="Rectangle 60"/>
          <p:cNvSpPr>
            <a:spLocks noChangeArrowheads="1"/>
          </p:cNvSpPr>
          <p:nvPr/>
        </p:nvSpPr>
        <p:spPr bwMode="black">
          <a:xfrm>
            <a:off x="1357313" y="5164138"/>
            <a:ext cx="6111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China</a:t>
            </a:r>
          </a:p>
        </p:txBody>
      </p:sp>
      <p:sp>
        <p:nvSpPr>
          <p:cNvPr id="21524" name="Rectangle 61"/>
          <p:cNvSpPr>
            <a:spLocks noChangeArrowheads="1"/>
          </p:cNvSpPr>
          <p:nvPr/>
        </p:nvSpPr>
        <p:spPr bwMode="black">
          <a:xfrm>
            <a:off x="3732213" y="4741863"/>
            <a:ext cx="6953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/>
              <a:t>Taiwan</a:t>
            </a:r>
          </a:p>
        </p:txBody>
      </p:sp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7875" y="5021263"/>
            <a:ext cx="1117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26" name="Rectangle 63"/>
          <p:cNvSpPr>
            <a:spLocks noChangeArrowheads="1"/>
          </p:cNvSpPr>
          <p:nvPr/>
        </p:nvSpPr>
        <p:spPr bwMode="black">
          <a:xfrm>
            <a:off x="3124200" y="5791200"/>
            <a:ext cx="13287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Czech Republic</a:t>
            </a:r>
          </a:p>
        </p:txBody>
      </p:sp>
      <p:pic>
        <p:nvPicPr>
          <p:cNvPr id="69" name="Picture 64" descr="j03626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6275" y="6045200"/>
            <a:ext cx="1084263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28" name="Text Box 65"/>
          <p:cNvSpPr txBox="1">
            <a:spLocks noChangeArrowheads="1"/>
          </p:cNvSpPr>
          <p:nvPr/>
        </p:nvSpPr>
        <p:spPr bwMode="auto">
          <a:xfrm>
            <a:off x="4059238" y="1798638"/>
            <a:ext cx="248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And growing</a:t>
            </a:r>
          </a:p>
        </p:txBody>
      </p:sp>
      <p:sp>
        <p:nvSpPr>
          <p:cNvPr id="21529" name="Rectangle 66"/>
          <p:cNvSpPr>
            <a:spLocks noChangeArrowheads="1"/>
          </p:cNvSpPr>
          <p:nvPr/>
        </p:nvSpPr>
        <p:spPr bwMode="black">
          <a:xfrm>
            <a:off x="7820025" y="1228725"/>
            <a:ext cx="7032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Mexico</a:t>
            </a:r>
          </a:p>
        </p:txBody>
      </p:sp>
      <p:sp>
        <p:nvSpPr>
          <p:cNvPr id="21530" name="Rectangle 68"/>
          <p:cNvSpPr>
            <a:spLocks noChangeArrowheads="1"/>
          </p:cNvSpPr>
          <p:nvPr/>
        </p:nvSpPr>
        <p:spPr bwMode="black">
          <a:xfrm>
            <a:off x="5643563" y="5840413"/>
            <a:ext cx="685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France</a:t>
            </a:r>
          </a:p>
        </p:txBody>
      </p:sp>
      <p:pic>
        <p:nvPicPr>
          <p:cNvPr id="73" name="Picture 69" descr="argentin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863" y="273050"/>
            <a:ext cx="1016000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74" name="Picture 70" descr="b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0" y="2638425"/>
            <a:ext cx="1098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75" name="Picture 71" descr="finla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3" y="6127750"/>
            <a:ext cx="973137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77" name="Picture 74" descr="ital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3375" y="2933700"/>
            <a:ext cx="996950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78" name="Picture 75" descr="urugua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43513" y="2413000"/>
            <a:ext cx="1123950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79" name="Rectangle 76"/>
          <p:cNvSpPr>
            <a:spLocks noChangeArrowheads="1"/>
          </p:cNvSpPr>
          <p:nvPr/>
        </p:nvSpPr>
        <p:spPr bwMode="black">
          <a:xfrm>
            <a:off x="1138238" y="852488"/>
            <a:ext cx="9001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+mn-cs"/>
              </a:rPr>
              <a:t>Argentina</a:t>
            </a:r>
          </a:p>
        </p:txBody>
      </p:sp>
      <p:sp>
        <p:nvSpPr>
          <p:cNvPr id="21537" name="Rectangle 77"/>
          <p:cNvSpPr>
            <a:spLocks noChangeArrowheads="1"/>
          </p:cNvSpPr>
          <p:nvPr/>
        </p:nvSpPr>
        <p:spPr bwMode="black">
          <a:xfrm>
            <a:off x="1258888" y="2608263"/>
            <a:ext cx="6016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Brazil</a:t>
            </a:r>
          </a:p>
        </p:txBody>
      </p:sp>
      <p:sp>
        <p:nvSpPr>
          <p:cNvPr id="21538" name="Rectangle 78"/>
          <p:cNvSpPr>
            <a:spLocks noChangeArrowheads="1"/>
          </p:cNvSpPr>
          <p:nvPr/>
        </p:nvSpPr>
        <p:spPr bwMode="black">
          <a:xfrm>
            <a:off x="1281113" y="1625600"/>
            <a:ext cx="8397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Australia</a:t>
            </a:r>
          </a:p>
        </p:txBody>
      </p:sp>
      <p:sp>
        <p:nvSpPr>
          <p:cNvPr id="21539" name="Rectangle 80"/>
          <p:cNvSpPr>
            <a:spLocks noChangeArrowheads="1"/>
          </p:cNvSpPr>
          <p:nvPr/>
        </p:nvSpPr>
        <p:spPr bwMode="black">
          <a:xfrm>
            <a:off x="7178675" y="5257800"/>
            <a:ext cx="7016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Greece</a:t>
            </a:r>
          </a:p>
        </p:txBody>
      </p:sp>
      <p:sp>
        <p:nvSpPr>
          <p:cNvPr id="21540" name="Rectangle 82"/>
          <p:cNvSpPr>
            <a:spLocks noChangeArrowheads="1"/>
          </p:cNvSpPr>
          <p:nvPr/>
        </p:nvSpPr>
        <p:spPr bwMode="black">
          <a:xfrm>
            <a:off x="7404100" y="3287713"/>
            <a:ext cx="5032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Italy</a:t>
            </a:r>
          </a:p>
        </p:txBody>
      </p:sp>
      <p:sp>
        <p:nvSpPr>
          <p:cNvPr id="21541" name="Rectangle 84"/>
          <p:cNvSpPr>
            <a:spLocks noChangeArrowheads="1"/>
          </p:cNvSpPr>
          <p:nvPr/>
        </p:nvSpPr>
        <p:spPr bwMode="black">
          <a:xfrm>
            <a:off x="3214688" y="3776663"/>
            <a:ext cx="7651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200" b="1"/>
              <a:t>Sweden</a:t>
            </a:r>
          </a:p>
        </p:txBody>
      </p:sp>
      <p:pic>
        <p:nvPicPr>
          <p:cNvPr id="86" name="Picture 85" descr="turke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88013" y="4922838"/>
            <a:ext cx="1117600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43" name="Rectangle 86"/>
          <p:cNvSpPr>
            <a:spLocks noChangeArrowheads="1"/>
          </p:cNvSpPr>
          <p:nvPr/>
        </p:nvSpPr>
        <p:spPr bwMode="black">
          <a:xfrm>
            <a:off x="5532438" y="4681538"/>
            <a:ext cx="6731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/>
              <a:t>Turkey</a:t>
            </a:r>
          </a:p>
        </p:txBody>
      </p:sp>
      <p:sp>
        <p:nvSpPr>
          <p:cNvPr id="21544" name="Rectangle 87"/>
          <p:cNvSpPr>
            <a:spLocks noChangeArrowheads="1"/>
          </p:cNvSpPr>
          <p:nvPr/>
        </p:nvSpPr>
        <p:spPr bwMode="black">
          <a:xfrm>
            <a:off x="5160963" y="2165350"/>
            <a:ext cx="806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Uruguay</a:t>
            </a:r>
          </a:p>
        </p:txBody>
      </p:sp>
      <p:sp>
        <p:nvSpPr>
          <p:cNvPr id="21545" name="Rectangle 88"/>
          <p:cNvSpPr>
            <a:spLocks noChangeArrowheads="1"/>
          </p:cNvSpPr>
          <p:nvPr/>
        </p:nvSpPr>
        <p:spPr bwMode="black">
          <a:xfrm>
            <a:off x="6324600" y="1295400"/>
            <a:ext cx="1117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New Zealand</a:t>
            </a:r>
          </a:p>
        </p:txBody>
      </p:sp>
      <p:pic>
        <p:nvPicPr>
          <p:cNvPr id="90" name="Picture 8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0488" y="715963"/>
            <a:ext cx="100488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47" name="Rectangle 90"/>
          <p:cNvSpPr>
            <a:spLocks noChangeArrowheads="1"/>
          </p:cNvSpPr>
          <p:nvPr/>
        </p:nvSpPr>
        <p:spPr bwMode="black">
          <a:xfrm>
            <a:off x="4529138" y="4699000"/>
            <a:ext cx="10858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The Netherlands</a:t>
            </a:r>
          </a:p>
        </p:txBody>
      </p:sp>
      <p:pic>
        <p:nvPicPr>
          <p:cNvPr id="92" name="Picture 9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29138" y="5156200"/>
            <a:ext cx="1066800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87700" y="774700"/>
            <a:ext cx="9731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21550" name="Text Box 93"/>
          <p:cNvSpPr txBox="1">
            <a:spLocks noChangeArrowheads="1"/>
          </p:cNvSpPr>
          <p:nvPr/>
        </p:nvSpPr>
        <p:spPr bwMode="auto">
          <a:xfrm>
            <a:off x="3100388" y="20478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Singapore</a:t>
            </a:r>
          </a:p>
        </p:txBody>
      </p:sp>
      <p:pic>
        <p:nvPicPr>
          <p:cNvPr id="95" name="Picture 9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68488" y="5986463"/>
            <a:ext cx="1141412" cy="665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52" name="Text Box 95"/>
          <p:cNvSpPr txBox="1">
            <a:spLocks noChangeArrowheads="1"/>
          </p:cNvSpPr>
          <p:nvPr/>
        </p:nvSpPr>
        <p:spPr bwMode="auto">
          <a:xfrm>
            <a:off x="2133600" y="5715000"/>
            <a:ext cx="954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Croatia</a:t>
            </a:r>
          </a:p>
        </p:txBody>
      </p:sp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1925" y="1844675"/>
            <a:ext cx="1109663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98" name="Picture 9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953375" y="3611563"/>
            <a:ext cx="1019175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99" name="Picture 98" descr="gr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77175" y="5046663"/>
            <a:ext cx="1009650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53375" y="2178050"/>
            <a:ext cx="1011238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101" name="Picture 102" descr="sweden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173288" y="3679825"/>
            <a:ext cx="1011237" cy="604838"/>
          </a:xfrm>
          <a:prstGeom prst="rect">
            <a:avLst/>
          </a:prstGeom>
          <a:noFill/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58" name="Rectangle 103"/>
          <p:cNvSpPr>
            <a:spLocks noChangeArrowheads="1"/>
          </p:cNvSpPr>
          <p:nvPr/>
        </p:nvSpPr>
        <p:spPr bwMode="black">
          <a:xfrm>
            <a:off x="1271588" y="2184400"/>
            <a:ext cx="711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Austria</a:t>
            </a:r>
          </a:p>
        </p:txBody>
      </p:sp>
      <p:pic>
        <p:nvPicPr>
          <p:cNvPr id="103" name="Picture 104" descr="co-lgfla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1663" y="5842000"/>
            <a:ext cx="106521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60" name="Text Box 105"/>
          <p:cNvSpPr txBox="1">
            <a:spLocks noChangeArrowheads="1"/>
          </p:cNvSpPr>
          <p:nvPr/>
        </p:nvSpPr>
        <p:spPr bwMode="auto">
          <a:xfrm>
            <a:off x="1517650" y="5518150"/>
            <a:ext cx="97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Columbia</a:t>
            </a:r>
          </a:p>
        </p:txBody>
      </p:sp>
      <p:pic>
        <p:nvPicPr>
          <p:cNvPr id="105" name="Picture 106" descr="switzerland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611438" y="4343400"/>
            <a:ext cx="1047750" cy="635000"/>
          </a:xfrm>
          <a:prstGeom prst="rect">
            <a:avLst/>
          </a:prstGeom>
          <a:noFill/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62" name="Rectangle 107"/>
          <p:cNvSpPr>
            <a:spLocks noChangeArrowheads="1"/>
          </p:cNvSpPr>
          <p:nvPr/>
        </p:nvSpPr>
        <p:spPr bwMode="black">
          <a:xfrm>
            <a:off x="3317875" y="4105275"/>
            <a:ext cx="10382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200" b="1"/>
              <a:t>Switzerland</a:t>
            </a:r>
          </a:p>
        </p:txBody>
      </p:sp>
      <p:sp>
        <p:nvSpPr>
          <p:cNvPr id="21563" name="Rectangle 108"/>
          <p:cNvSpPr>
            <a:spLocks noChangeArrowheads="1"/>
          </p:cNvSpPr>
          <p:nvPr/>
        </p:nvSpPr>
        <p:spPr bwMode="black">
          <a:xfrm>
            <a:off x="3132138" y="2724150"/>
            <a:ext cx="1154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South Korea</a:t>
            </a:r>
          </a:p>
        </p:txBody>
      </p:sp>
      <p:pic>
        <p:nvPicPr>
          <p:cNvPr id="108" name="Picture 110" descr="fl00016_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127250" y="1611313"/>
            <a:ext cx="1019175" cy="669925"/>
          </a:xfrm>
          <a:prstGeom prst="rect">
            <a:avLst/>
          </a:prstGeom>
          <a:noFill/>
          <a:effectLst>
            <a:outerShdw dist="25400" dir="2400000" algn="ctr" rotWithShape="0">
              <a:schemeClr val="tx1"/>
            </a:outerShdw>
          </a:effectLst>
        </p:spPr>
      </p:pic>
      <p:sp>
        <p:nvSpPr>
          <p:cNvPr id="21565" name="Text Box 111"/>
          <p:cNvSpPr txBox="1">
            <a:spLocks noChangeArrowheads="1"/>
          </p:cNvSpPr>
          <p:nvPr/>
        </p:nvSpPr>
        <p:spPr bwMode="auto">
          <a:xfrm>
            <a:off x="3162300" y="1360488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Romania</a:t>
            </a:r>
          </a:p>
        </p:txBody>
      </p:sp>
      <p:pic>
        <p:nvPicPr>
          <p:cNvPr id="110" name="Picture 112" descr="fl00028_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8750" y="4156075"/>
            <a:ext cx="1130300" cy="75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67" name="Rectangle 113"/>
          <p:cNvSpPr>
            <a:spLocks noChangeArrowheads="1"/>
          </p:cNvSpPr>
          <p:nvPr/>
        </p:nvSpPr>
        <p:spPr bwMode="black">
          <a:xfrm>
            <a:off x="1300163" y="4105275"/>
            <a:ext cx="558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Chile</a:t>
            </a:r>
          </a:p>
        </p:txBody>
      </p:sp>
      <p:sp>
        <p:nvSpPr>
          <p:cNvPr id="21568" name="Rectangle 114"/>
          <p:cNvSpPr>
            <a:spLocks noChangeArrowheads="1"/>
          </p:cNvSpPr>
          <p:nvPr/>
        </p:nvSpPr>
        <p:spPr bwMode="black">
          <a:xfrm>
            <a:off x="3124200" y="3316288"/>
            <a:ext cx="6032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200" b="1"/>
              <a:t>Spain</a:t>
            </a:r>
          </a:p>
        </p:txBody>
      </p:sp>
      <p:pic>
        <p:nvPicPr>
          <p:cNvPr id="113" name="Picture 115" descr="spain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992313" y="3008313"/>
            <a:ext cx="1000125" cy="619125"/>
          </a:xfrm>
          <a:prstGeom prst="rect">
            <a:avLst/>
          </a:prstGeom>
          <a:noFill/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70" name="Text Box 116"/>
          <p:cNvSpPr txBox="1">
            <a:spLocks noChangeArrowheads="1"/>
          </p:cNvSpPr>
          <p:nvPr/>
        </p:nvSpPr>
        <p:spPr bwMode="auto">
          <a:xfrm>
            <a:off x="1800225" y="1300163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Russia</a:t>
            </a:r>
          </a:p>
        </p:txBody>
      </p:sp>
      <p:pic>
        <p:nvPicPr>
          <p:cNvPr id="115" name="Picture 117" descr="fl00013_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100263" y="760413"/>
            <a:ext cx="95885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pic>
        <p:nvPicPr>
          <p:cNvPr id="116" name="Picture 2" descr="Image of Regional Fla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958138" y="4311650"/>
            <a:ext cx="1028700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400" dir="2700000" algn="ctr" rotWithShape="0">
              <a:schemeClr val="tx1"/>
            </a:outerShdw>
          </a:effectLst>
        </p:spPr>
      </p:pic>
      <p:sp>
        <p:nvSpPr>
          <p:cNvPr id="21573" name="Rectangle 80"/>
          <p:cNvSpPr>
            <a:spLocks noChangeArrowheads="1"/>
          </p:cNvSpPr>
          <p:nvPr/>
        </p:nvSpPr>
        <p:spPr bwMode="black">
          <a:xfrm>
            <a:off x="7389813" y="4514850"/>
            <a:ext cx="5778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200" b="1"/>
              <a:t>Hong</a:t>
            </a:r>
            <a:br>
              <a:rPr lang="en-US" sz="1200" b="1"/>
            </a:br>
            <a:r>
              <a:rPr lang="en-US" sz="1200" b="1"/>
              <a:t>Kong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5929313" y="6088063"/>
            <a:ext cx="1039812" cy="630237"/>
            <a:chOff x="4224" y="3815"/>
            <a:chExt cx="673" cy="408"/>
          </a:xfrm>
        </p:grpSpPr>
        <p:sp>
          <p:nvSpPr>
            <p:cNvPr id="219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24" y="3815"/>
              <a:ext cx="67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5"/>
            <p:cNvSpPr>
              <a:spLocks/>
            </p:cNvSpPr>
            <p:nvPr/>
          </p:nvSpPr>
          <p:spPr bwMode="auto">
            <a:xfrm>
              <a:off x="4239" y="3827"/>
              <a:ext cx="658" cy="396"/>
            </a:xfrm>
            <a:custGeom>
              <a:avLst/>
              <a:gdLst>
                <a:gd name="T0" fmla="*/ 0 w 5268"/>
                <a:gd name="T1" fmla="*/ 0 h 3560"/>
                <a:gd name="T2" fmla="*/ 0 w 5268"/>
                <a:gd name="T3" fmla="*/ 0 h 3560"/>
                <a:gd name="T4" fmla="*/ 0 w 5268"/>
                <a:gd name="T5" fmla="*/ 0 h 3560"/>
                <a:gd name="T6" fmla="*/ 0 w 5268"/>
                <a:gd name="T7" fmla="*/ 0 h 3560"/>
                <a:gd name="T8" fmla="*/ 0 w 5268"/>
                <a:gd name="T9" fmla="*/ 0 h 3560"/>
                <a:gd name="T10" fmla="*/ 0 w 5268"/>
                <a:gd name="T11" fmla="*/ 0 h 3560"/>
                <a:gd name="T12" fmla="*/ 0 w 5268"/>
                <a:gd name="T13" fmla="*/ 0 h 35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68"/>
                <a:gd name="T22" fmla="*/ 0 h 3560"/>
                <a:gd name="T23" fmla="*/ 5268 w 5268"/>
                <a:gd name="T24" fmla="*/ 3560 h 35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68" h="3560">
                  <a:moveTo>
                    <a:pt x="0" y="0"/>
                  </a:moveTo>
                  <a:lnTo>
                    <a:pt x="5268" y="0"/>
                  </a:lnTo>
                  <a:lnTo>
                    <a:pt x="5268" y="3560"/>
                  </a:lnTo>
                  <a:lnTo>
                    <a:pt x="0" y="3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6"/>
            <p:cNvSpPr>
              <a:spLocks/>
            </p:cNvSpPr>
            <p:nvPr/>
          </p:nvSpPr>
          <p:spPr bwMode="auto">
            <a:xfrm>
              <a:off x="4224" y="3815"/>
              <a:ext cx="658" cy="395"/>
            </a:xfrm>
            <a:custGeom>
              <a:avLst/>
              <a:gdLst>
                <a:gd name="T0" fmla="*/ 0 w 5264"/>
                <a:gd name="T1" fmla="*/ 0 h 3558"/>
                <a:gd name="T2" fmla="*/ 0 w 5264"/>
                <a:gd name="T3" fmla="*/ 0 h 3558"/>
                <a:gd name="T4" fmla="*/ 0 w 5264"/>
                <a:gd name="T5" fmla="*/ 0 h 3558"/>
                <a:gd name="T6" fmla="*/ 0 w 5264"/>
                <a:gd name="T7" fmla="*/ 0 h 3558"/>
                <a:gd name="T8" fmla="*/ 0 w 5264"/>
                <a:gd name="T9" fmla="*/ 0 h 3558"/>
                <a:gd name="T10" fmla="*/ 0 w 5264"/>
                <a:gd name="T11" fmla="*/ 0 h 3558"/>
                <a:gd name="T12" fmla="*/ 0 w 5264"/>
                <a:gd name="T13" fmla="*/ 0 h 3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64"/>
                <a:gd name="T22" fmla="*/ 0 h 3558"/>
                <a:gd name="T23" fmla="*/ 5264 w 5264"/>
                <a:gd name="T24" fmla="*/ 3558 h 3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64" h="3558">
                  <a:moveTo>
                    <a:pt x="0" y="0"/>
                  </a:moveTo>
                  <a:lnTo>
                    <a:pt x="5264" y="0"/>
                  </a:lnTo>
                  <a:lnTo>
                    <a:pt x="5264" y="3558"/>
                  </a:lnTo>
                  <a:lnTo>
                    <a:pt x="0" y="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7"/>
            <p:cNvSpPr>
              <a:spLocks/>
            </p:cNvSpPr>
            <p:nvPr/>
          </p:nvSpPr>
          <p:spPr bwMode="auto">
            <a:xfrm>
              <a:off x="4224" y="3815"/>
              <a:ext cx="220" cy="395"/>
            </a:xfrm>
            <a:custGeom>
              <a:avLst/>
              <a:gdLst>
                <a:gd name="T0" fmla="*/ 0 w 1761"/>
                <a:gd name="T1" fmla="*/ 0 h 3558"/>
                <a:gd name="T2" fmla="*/ 0 w 1761"/>
                <a:gd name="T3" fmla="*/ 0 h 3558"/>
                <a:gd name="T4" fmla="*/ 0 w 1761"/>
                <a:gd name="T5" fmla="*/ 0 h 3558"/>
                <a:gd name="T6" fmla="*/ 0 w 1761"/>
                <a:gd name="T7" fmla="*/ 0 h 3558"/>
                <a:gd name="T8" fmla="*/ 0 w 1761"/>
                <a:gd name="T9" fmla="*/ 0 h 3558"/>
                <a:gd name="T10" fmla="*/ 0 w 1761"/>
                <a:gd name="T11" fmla="*/ 0 h 3558"/>
                <a:gd name="T12" fmla="*/ 0 w 1761"/>
                <a:gd name="T13" fmla="*/ 0 h 3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61"/>
                <a:gd name="T22" fmla="*/ 0 h 3558"/>
                <a:gd name="T23" fmla="*/ 1761 w 1761"/>
                <a:gd name="T24" fmla="*/ 3558 h 3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61" h="3558">
                  <a:moveTo>
                    <a:pt x="0" y="0"/>
                  </a:moveTo>
                  <a:lnTo>
                    <a:pt x="1761" y="0"/>
                  </a:lnTo>
                  <a:lnTo>
                    <a:pt x="1761" y="3558"/>
                  </a:lnTo>
                  <a:lnTo>
                    <a:pt x="0" y="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8"/>
            <p:cNvSpPr>
              <a:spLocks/>
            </p:cNvSpPr>
            <p:nvPr/>
          </p:nvSpPr>
          <p:spPr bwMode="auto">
            <a:xfrm>
              <a:off x="4664" y="3815"/>
              <a:ext cx="221" cy="395"/>
            </a:xfrm>
            <a:custGeom>
              <a:avLst/>
              <a:gdLst>
                <a:gd name="T0" fmla="*/ 0 w 1770"/>
                <a:gd name="T1" fmla="*/ 0 h 3558"/>
                <a:gd name="T2" fmla="*/ 0 w 1770"/>
                <a:gd name="T3" fmla="*/ 0 h 3558"/>
                <a:gd name="T4" fmla="*/ 0 w 1770"/>
                <a:gd name="T5" fmla="*/ 0 h 3558"/>
                <a:gd name="T6" fmla="*/ 0 w 1770"/>
                <a:gd name="T7" fmla="*/ 0 h 3558"/>
                <a:gd name="T8" fmla="*/ 0 w 1770"/>
                <a:gd name="T9" fmla="*/ 0 h 3558"/>
                <a:gd name="T10" fmla="*/ 0 w 1770"/>
                <a:gd name="T11" fmla="*/ 0 h 3558"/>
                <a:gd name="T12" fmla="*/ 0 w 1770"/>
                <a:gd name="T13" fmla="*/ 0 h 3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0"/>
                <a:gd name="T22" fmla="*/ 0 h 3558"/>
                <a:gd name="T23" fmla="*/ 1770 w 1770"/>
                <a:gd name="T24" fmla="*/ 3558 h 3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0" h="3558">
                  <a:moveTo>
                    <a:pt x="0" y="0"/>
                  </a:moveTo>
                  <a:lnTo>
                    <a:pt x="1770" y="0"/>
                  </a:lnTo>
                  <a:lnTo>
                    <a:pt x="1770" y="3558"/>
                  </a:lnTo>
                  <a:lnTo>
                    <a:pt x="0" y="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"/>
          <p:cNvGrpSpPr>
            <a:grpSpLocks noChangeAspect="1"/>
          </p:cNvGrpSpPr>
          <p:nvPr/>
        </p:nvGrpSpPr>
        <p:grpSpPr bwMode="auto">
          <a:xfrm>
            <a:off x="7721600" y="658813"/>
            <a:ext cx="1039813" cy="612775"/>
            <a:chOff x="4269" y="563"/>
            <a:chExt cx="685" cy="415"/>
          </a:xfrm>
        </p:grpSpPr>
        <p:sp>
          <p:nvSpPr>
            <p:cNvPr id="2161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269" y="563"/>
              <a:ext cx="685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12"/>
            <p:cNvGrpSpPr>
              <a:grpSpLocks/>
            </p:cNvGrpSpPr>
            <p:nvPr/>
          </p:nvGrpSpPr>
          <p:grpSpPr bwMode="auto">
            <a:xfrm>
              <a:off x="4269" y="563"/>
              <a:ext cx="685" cy="415"/>
              <a:chOff x="4269" y="563"/>
              <a:chExt cx="685" cy="415"/>
            </a:xfrm>
          </p:grpSpPr>
          <p:sp>
            <p:nvSpPr>
              <p:cNvPr id="21777" name="Freeform 12"/>
              <p:cNvSpPr>
                <a:spLocks/>
              </p:cNvSpPr>
              <p:nvPr/>
            </p:nvSpPr>
            <p:spPr bwMode="auto">
              <a:xfrm>
                <a:off x="4281" y="577"/>
                <a:ext cx="673" cy="401"/>
              </a:xfrm>
              <a:custGeom>
                <a:avLst/>
                <a:gdLst>
                  <a:gd name="T0" fmla="*/ 0 w 4036"/>
                  <a:gd name="T1" fmla="*/ 0 h 2406"/>
                  <a:gd name="T2" fmla="*/ 0 w 4036"/>
                  <a:gd name="T3" fmla="*/ 0 h 2406"/>
                  <a:gd name="T4" fmla="*/ 0 w 4036"/>
                  <a:gd name="T5" fmla="*/ 0 h 2406"/>
                  <a:gd name="T6" fmla="*/ 0 w 4036"/>
                  <a:gd name="T7" fmla="*/ 0 h 2406"/>
                  <a:gd name="T8" fmla="*/ 0 w 4036"/>
                  <a:gd name="T9" fmla="*/ 0 h 2406"/>
                  <a:gd name="T10" fmla="*/ 0 w 4036"/>
                  <a:gd name="T11" fmla="*/ 0 h 2406"/>
                  <a:gd name="T12" fmla="*/ 0 w 4036"/>
                  <a:gd name="T13" fmla="*/ 0 h 2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6"/>
                  <a:gd name="T22" fmla="*/ 0 h 2406"/>
                  <a:gd name="T23" fmla="*/ 4036 w 4036"/>
                  <a:gd name="T24" fmla="*/ 2406 h 2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6" h="2406">
                    <a:moveTo>
                      <a:pt x="0" y="0"/>
                    </a:moveTo>
                    <a:lnTo>
                      <a:pt x="4036" y="0"/>
                    </a:lnTo>
                    <a:lnTo>
                      <a:pt x="4036" y="2406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8" name="Freeform 13"/>
              <p:cNvSpPr>
                <a:spLocks/>
              </p:cNvSpPr>
              <p:nvPr/>
            </p:nvSpPr>
            <p:spPr bwMode="auto">
              <a:xfrm>
                <a:off x="4269" y="563"/>
                <a:ext cx="672" cy="400"/>
              </a:xfrm>
              <a:custGeom>
                <a:avLst/>
                <a:gdLst>
                  <a:gd name="T0" fmla="*/ 0 w 4032"/>
                  <a:gd name="T1" fmla="*/ 0 h 2402"/>
                  <a:gd name="T2" fmla="*/ 0 w 4032"/>
                  <a:gd name="T3" fmla="*/ 0 h 2402"/>
                  <a:gd name="T4" fmla="*/ 0 w 4032"/>
                  <a:gd name="T5" fmla="*/ 0 h 2402"/>
                  <a:gd name="T6" fmla="*/ 0 w 4032"/>
                  <a:gd name="T7" fmla="*/ 0 h 2402"/>
                  <a:gd name="T8" fmla="*/ 0 w 4032"/>
                  <a:gd name="T9" fmla="*/ 0 h 2402"/>
                  <a:gd name="T10" fmla="*/ 0 w 4032"/>
                  <a:gd name="T11" fmla="*/ 0 h 2402"/>
                  <a:gd name="T12" fmla="*/ 0 w 4032"/>
                  <a:gd name="T13" fmla="*/ 0 h 24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2"/>
                  <a:gd name="T22" fmla="*/ 0 h 2402"/>
                  <a:gd name="T23" fmla="*/ 4032 w 4032"/>
                  <a:gd name="T24" fmla="*/ 2402 h 24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2" h="2402">
                    <a:moveTo>
                      <a:pt x="0" y="0"/>
                    </a:moveTo>
                    <a:lnTo>
                      <a:pt x="4032" y="0"/>
                    </a:lnTo>
                    <a:lnTo>
                      <a:pt x="4032" y="2402"/>
                    </a:lnTo>
                    <a:lnTo>
                      <a:pt x="0" y="2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9" name="Freeform 14"/>
              <p:cNvSpPr>
                <a:spLocks/>
              </p:cNvSpPr>
              <p:nvPr/>
            </p:nvSpPr>
            <p:spPr bwMode="auto">
              <a:xfrm>
                <a:off x="4269" y="563"/>
                <a:ext cx="225" cy="400"/>
              </a:xfrm>
              <a:custGeom>
                <a:avLst/>
                <a:gdLst>
                  <a:gd name="T0" fmla="*/ 0 w 1349"/>
                  <a:gd name="T1" fmla="*/ 0 h 2402"/>
                  <a:gd name="T2" fmla="*/ 0 w 1349"/>
                  <a:gd name="T3" fmla="*/ 0 h 2402"/>
                  <a:gd name="T4" fmla="*/ 0 w 1349"/>
                  <a:gd name="T5" fmla="*/ 0 h 2402"/>
                  <a:gd name="T6" fmla="*/ 0 w 1349"/>
                  <a:gd name="T7" fmla="*/ 0 h 2402"/>
                  <a:gd name="T8" fmla="*/ 0 w 1349"/>
                  <a:gd name="T9" fmla="*/ 0 h 2402"/>
                  <a:gd name="T10" fmla="*/ 0 w 1349"/>
                  <a:gd name="T11" fmla="*/ 0 h 2402"/>
                  <a:gd name="T12" fmla="*/ 0 w 1349"/>
                  <a:gd name="T13" fmla="*/ 0 h 24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9"/>
                  <a:gd name="T22" fmla="*/ 0 h 2402"/>
                  <a:gd name="T23" fmla="*/ 1349 w 1349"/>
                  <a:gd name="T24" fmla="*/ 2402 h 24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9" h="2402">
                    <a:moveTo>
                      <a:pt x="0" y="0"/>
                    </a:moveTo>
                    <a:lnTo>
                      <a:pt x="1349" y="0"/>
                    </a:lnTo>
                    <a:lnTo>
                      <a:pt x="1349" y="2402"/>
                    </a:lnTo>
                    <a:lnTo>
                      <a:pt x="0" y="2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0" name="Freeform 15"/>
              <p:cNvSpPr>
                <a:spLocks/>
              </p:cNvSpPr>
              <p:nvPr/>
            </p:nvSpPr>
            <p:spPr bwMode="auto">
              <a:xfrm>
                <a:off x="4716" y="563"/>
                <a:ext cx="225" cy="400"/>
              </a:xfrm>
              <a:custGeom>
                <a:avLst/>
                <a:gdLst>
                  <a:gd name="T0" fmla="*/ 0 w 1348"/>
                  <a:gd name="T1" fmla="*/ 0 h 2402"/>
                  <a:gd name="T2" fmla="*/ 0 w 1348"/>
                  <a:gd name="T3" fmla="*/ 0 h 2402"/>
                  <a:gd name="T4" fmla="*/ 0 w 1348"/>
                  <a:gd name="T5" fmla="*/ 0 h 2402"/>
                  <a:gd name="T6" fmla="*/ 0 w 1348"/>
                  <a:gd name="T7" fmla="*/ 0 h 2402"/>
                  <a:gd name="T8" fmla="*/ 0 w 1348"/>
                  <a:gd name="T9" fmla="*/ 0 h 2402"/>
                  <a:gd name="T10" fmla="*/ 0 w 1348"/>
                  <a:gd name="T11" fmla="*/ 0 h 2402"/>
                  <a:gd name="T12" fmla="*/ 0 w 1348"/>
                  <a:gd name="T13" fmla="*/ 0 h 24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8"/>
                  <a:gd name="T22" fmla="*/ 0 h 2402"/>
                  <a:gd name="T23" fmla="*/ 1348 w 1348"/>
                  <a:gd name="T24" fmla="*/ 2402 h 24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8" h="2402">
                    <a:moveTo>
                      <a:pt x="0" y="0"/>
                    </a:moveTo>
                    <a:lnTo>
                      <a:pt x="1348" y="0"/>
                    </a:lnTo>
                    <a:lnTo>
                      <a:pt x="1348" y="2402"/>
                    </a:lnTo>
                    <a:lnTo>
                      <a:pt x="0" y="2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1" name="Freeform 16"/>
              <p:cNvSpPr>
                <a:spLocks/>
              </p:cNvSpPr>
              <p:nvPr/>
            </p:nvSpPr>
            <p:spPr bwMode="auto">
              <a:xfrm>
                <a:off x="4602" y="819"/>
                <a:ext cx="9" cy="6"/>
              </a:xfrm>
              <a:custGeom>
                <a:avLst/>
                <a:gdLst>
                  <a:gd name="T0" fmla="*/ 0 w 58"/>
                  <a:gd name="T1" fmla="*/ 0 h 38"/>
                  <a:gd name="T2" fmla="*/ 0 w 58"/>
                  <a:gd name="T3" fmla="*/ 0 h 38"/>
                  <a:gd name="T4" fmla="*/ 0 w 58"/>
                  <a:gd name="T5" fmla="*/ 0 h 38"/>
                  <a:gd name="T6" fmla="*/ 0 w 58"/>
                  <a:gd name="T7" fmla="*/ 0 h 38"/>
                  <a:gd name="T8" fmla="*/ 0 w 58"/>
                  <a:gd name="T9" fmla="*/ 0 h 38"/>
                  <a:gd name="T10" fmla="*/ 0 w 58"/>
                  <a:gd name="T11" fmla="*/ 0 h 38"/>
                  <a:gd name="T12" fmla="*/ 0 w 58"/>
                  <a:gd name="T13" fmla="*/ 0 h 38"/>
                  <a:gd name="T14" fmla="*/ 0 w 58"/>
                  <a:gd name="T15" fmla="*/ 0 h 38"/>
                  <a:gd name="T16" fmla="*/ 0 w 58"/>
                  <a:gd name="T17" fmla="*/ 0 h 38"/>
                  <a:gd name="T18" fmla="*/ 0 w 58"/>
                  <a:gd name="T19" fmla="*/ 0 h 38"/>
                  <a:gd name="T20" fmla="*/ 0 w 58"/>
                  <a:gd name="T21" fmla="*/ 0 h 38"/>
                  <a:gd name="T22" fmla="*/ 0 w 58"/>
                  <a:gd name="T23" fmla="*/ 0 h 38"/>
                  <a:gd name="T24" fmla="*/ 0 w 58"/>
                  <a:gd name="T25" fmla="*/ 0 h 38"/>
                  <a:gd name="T26" fmla="*/ 0 w 58"/>
                  <a:gd name="T27" fmla="*/ 0 h 38"/>
                  <a:gd name="T28" fmla="*/ 0 w 58"/>
                  <a:gd name="T29" fmla="*/ 0 h 38"/>
                  <a:gd name="T30" fmla="*/ 0 w 58"/>
                  <a:gd name="T31" fmla="*/ 0 h 38"/>
                  <a:gd name="T32" fmla="*/ 0 w 58"/>
                  <a:gd name="T33" fmla="*/ 0 h 38"/>
                  <a:gd name="T34" fmla="*/ 0 w 58"/>
                  <a:gd name="T35" fmla="*/ 0 h 38"/>
                  <a:gd name="T36" fmla="*/ 0 w 58"/>
                  <a:gd name="T37" fmla="*/ 0 h 38"/>
                  <a:gd name="T38" fmla="*/ 0 w 58"/>
                  <a:gd name="T39" fmla="*/ 0 h 38"/>
                  <a:gd name="T40" fmla="*/ 0 w 58"/>
                  <a:gd name="T41" fmla="*/ 0 h 38"/>
                  <a:gd name="T42" fmla="*/ 0 w 58"/>
                  <a:gd name="T43" fmla="*/ 0 h 38"/>
                  <a:gd name="T44" fmla="*/ 0 w 58"/>
                  <a:gd name="T45" fmla="*/ 0 h 38"/>
                  <a:gd name="T46" fmla="*/ 0 w 58"/>
                  <a:gd name="T47" fmla="*/ 0 h 38"/>
                  <a:gd name="T48" fmla="*/ 0 w 58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38"/>
                  <a:gd name="T77" fmla="*/ 58 w 58"/>
                  <a:gd name="T78" fmla="*/ 38 h 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38">
                    <a:moveTo>
                      <a:pt x="58" y="0"/>
                    </a:moveTo>
                    <a:lnTo>
                      <a:pt x="56" y="1"/>
                    </a:lnTo>
                    <a:lnTo>
                      <a:pt x="51" y="2"/>
                    </a:lnTo>
                    <a:lnTo>
                      <a:pt x="45" y="6"/>
                    </a:lnTo>
                    <a:lnTo>
                      <a:pt x="36" y="10"/>
                    </a:lnTo>
                    <a:lnTo>
                      <a:pt x="26" y="15"/>
                    </a:lnTo>
                    <a:lnTo>
                      <a:pt x="17" y="20"/>
                    </a:lnTo>
                    <a:lnTo>
                      <a:pt x="9" y="27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7" y="38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9" y="16"/>
                    </a:lnTo>
                    <a:lnTo>
                      <a:pt x="48" y="11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2" name="Freeform 17"/>
              <p:cNvSpPr>
                <a:spLocks/>
              </p:cNvSpPr>
              <p:nvPr/>
            </p:nvSpPr>
            <p:spPr bwMode="auto">
              <a:xfrm>
                <a:off x="4602" y="819"/>
                <a:ext cx="9" cy="6"/>
              </a:xfrm>
              <a:custGeom>
                <a:avLst/>
                <a:gdLst>
                  <a:gd name="T0" fmla="*/ 0 w 58"/>
                  <a:gd name="T1" fmla="*/ 0 h 38"/>
                  <a:gd name="T2" fmla="*/ 0 w 58"/>
                  <a:gd name="T3" fmla="*/ 0 h 38"/>
                  <a:gd name="T4" fmla="*/ 0 w 58"/>
                  <a:gd name="T5" fmla="*/ 0 h 38"/>
                  <a:gd name="T6" fmla="*/ 0 w 58"/>
                  <a:gd name="T7" fmla="*/ 0 h 38"/>
                  <a:gd name="T8" fmla="*/ 0 w 58"/>
                  <a:gd name="T9" fmla="*/ 0 h 38"/>
                  <a:gd name="T10" fmla="*/ 0 w 58"/>
                  <a:gd name="T11" fmla="*/ 0 h 38"/>
                  <a:gd name="T12" fmla="*/ 0 w 58"/>
                  <a:gd name="T13" fmla="*/ 0 h 38"/>
                  <a:gd name="T14" fmla="*/ 0 w 58"/>
                  <a:gd name="T15" fmla="*/ 0 h 38"/>
                  <a:gd name="T16" fmla="*/ 0 w 58"/>
                  <a:gd name="T17" fmla="*/ 0 h 38"/>
                  <a:gd name="T18" fmla="*/ 0 w 58"/>
                  <a:gd name="T19" fmla="*/ 0 h 38"/>
                  <a:gd name="T20" fmla="*/ 0 w 58"/>
                  <a:gd name="T21" fmla="*/ 0 h 38"/>
                  <a:gd name="T22" fmla="*/ 0 w 58"/>
                  <a:gd name="T23" fmla="*/ 0 h 38"/>
                  <a:gd name="T24" fmla="*/ 0 w 58"/>
                  <a:gd name="T25" fmla="*/ 0 h 38"/>
                  <a:gd name="T26" fmla="*/ 0 w 58"/>
                  <a:gd name="T27" fmla="*/ 0 h 38"/>
                  <a:gd name="T28" fmla="*/ 0 w 58"/>
                  <a:gd name="T29" fmla="*/ 0 h 38"/>
                  <a:gd name="T30" fmla="*/ 0 w 58"/>
                  <a:gd name="T31" fmla="*/ 0 h 38"/>
                  <a:gd name="T32" fmla="*/ 0 w 58"/>
                  <a:gd name="T33" fmla="*/ 0 h 38"/>
                  <a:gd name="T34" fmla="*/ 0 w 58"/>
                  <a:gd name="T35" fmla="*/ 0 h 38"/>
                  <a:gd name="T36" fmla="*/ 0 w 58"/>
                  <a:gd name="T37" fmla="*/ 0 h 38"/>
                  <a:gd name="T38" fmla="*/ 0 w 58"/>
                  <a:gd name="T39" fmla="*/ 0 h 38"/>
                  <a:gd name="T40" fmla="*/ 0 w 58"/>
                  <a:gd name="T41" fmla="*/ 0 h 38"/>
                  <a:gd name="T42" fmla="*/ 0 w 58"/>
                  <a:gd name="T43" fmla="*/ 0 h 38"/>
                  <a:gd name="T44" fmla="*/ 0 w 58"/>
                  <a:gd name="T45" fmla="*/ 0 h 38"/>
                  <a:gd name="T46" fmla="*/ 0 w 58"/>
                  <a:gd name="T47" fmla="*/ 0 h 38"/>
                  <a:gd name="T48" fmla="*/ 0 w 58"/>
                  <a:gd name="T49" fmla="*/ 0 h 38"/>
                  <a:gd name="T50" fmla="*/ 0 w 58"/>
                  <a:gd name="T51" fmla="*/ 0 h 38"/>
                  <a:gd name="T52" fmla="*/ 0 w 58"/>
                  <a:gd name="T53" fmla="*/ 0 h 38"/>
                  <a:gd name="T54" fmla="*/ 0 w 58"/>
                  <a:gd name="T55" fmla="*/ 0 h 38"/>
                  <a:gd name="T56" fmla="*/ 0 w 58"/>
                  <a:gd name="T57" fmla="*/ 0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38"/>
                  <a:gd name="T89" fmla="*/ 58 w 58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38">
                    <a:moveTo>
                      <a:pt x="58" y="0"/>
                    </a:moveTo>
                    <a:lnTo>
                      <a:pt x="58" y="0"/>
                    </a:lnTo>
                    <a:lnTo>
                      <a:pt x="56" y="1"/>
                    </a:lnTo>
                    <a:lnTo>
                      <a:pt x="51" y="2"/>
                    </a:lnTo>
                    <a:lnTo>
                      <a:pt x="45" y="6"/>
                    </a:lnTo>
                    <a:lnTo>
                      <a:pt x="36" y="10"/>
                    </a:lnTo>
                    <a:lnTo>
                      <a:pt x="26" y="15"/>
                    </a:lnTo>
                    <a:lnTo>
                      <a:pt x="17" y="20"/>
                    </a:lnTo>
                    <a:lnTo>
                      <a:pt x="9" y="27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7" y="38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9" y="16"/>
                    </a:lnTo>
                    <a:lnTo>
                      <a:pt x="48" y="11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3" name="Freeform 18"/>
              <p:cNvSpPr>
                <a:spLocks/>
              </p:cNvSpPr>
              <p:nvPr/>
            </p:nvSpPr>
            <p:spPr bwMode="auto">
              <a:xfrm>
                <a:off x="4620" y="818"/>
                <a:ext cx="11" cy="6"/>
              </a:xfrm>
              <a:custGeom>
                <a:avLst/>
                <a:gdLst>
                  <a:gd name="T0" fmla="*/ 0 w 69"/>
                  <a:gd name="T1" fmla="*/ 0 h 32"/>
                  <a:gd name="T2" fmla="*/ 0 w 69"/>
                  <a:gd name="T3" fmla="*/ 0 h 32"/>
                  <a:gd name="T4" fmla="*/ 0 w 69"/>
                  <a:gd name="T5" fmla="*/ 0 h 32"/>
                  <a:gd name="T6" fmla="*/ 0 w 69"/>
                  <a:gd name="T7" fmla="*/ 0 h 32"/>
                  <a:gd name="T8" fmla="*/ 0 w 69"/>
                  <a:gd name="T9" fmla="*/ 0 h 32"/>
                  <a:gd name="T10" fmla="*/ 0 w 69"/>
                  <a:gd name="T11" fmla="*/ 0 h 32"/>
                  <a:gd name="T12" fmla="*/ 0 w 69"/>
                  <a:gd name="T13" fmla="*/ 0 h 32"/>
                  <a:gd name="T14" fmla="*/ 0 w 69"/>
                  <a:gd name="T15" fmla="*/ 0 h 32"/>
                  <a:gd name="T16" fmla="*/ 0 w 69"/>
                  <a:gd name="T17" fmla="*/ 0 h 32"/>
                  <a:gd name="T18" fmla="*/ 0 w 69"/>
                  <a:gd name="T19" fmla="*/ 0 h 32"/>
                  <a:gd name="T20" fmla="*/ 0 w 69"/>
                  <a:gd name="T21" fmla="*/ 0 h 32"/>
                  <a:gd name="T22" fmla="*/ 0 w 69"/>
                  <a:gd name="T23" fmla="*/ 0 h 32"/>
                  <a:gd name="T24" fmla="*/ 0 w 69"/>
                  <a:gd name="T25" fmla="*/ 0 h 32"/>
                  <a:gd name="T26" fmla="*/ 0 w 69"/>
                  <a:gd name="T27" fmla="*/ 0 h 32"/>
                  <a:gd name="T28" fmla="*/ 0 w 69"/>
                  <a:gd name="T29" fmla="*/ 0 h 32"/>
                  <a:gd name="T30" fmla="*/ 0 w 69"/>
                  <a:gd name="T31" fmla="*/ 0 h 32"/>
                  <a:gd name="T32" fmla="*/ 0 w 69"/>
                  <a:gd name="T33" fmla="*/ 0 h 32"/>
                  <a:gd name="T34" fmla="*/ 0 w 69"/>
                  <a:gd name="T35" fmla="*/ 0 h 32"/>
                  <a:gd name="T36" fmla="*/ 0 w 69"/>
                  <a:gd name="T37" fmla="*/ 0 h 32"/>
                  <a:gd name="T38" fmla="*/ 0 w 69"/>
                  <a:gd name="T39" fmla="*/ 0 h 32"/>
                  <a:gd name="T40" fmla="*/ 0 w 69"/>
                  <a:gd name="T41" fmla="*/ 0 h 32"/>
                  <a:gd name="T42" fmla="*/ 0 w 69"/>
                  <a:gd name="T43" fmla="*/ 0 h 32"/>
                  <a:gd name="T44" fmla="*/ 0 w 69"/>
                  <a:gd name="T45" fmla="*/ 0 h 32"/>
                  <a:gd name="T46" fmla="*/ 0 w 69"/>
                  <a:gd name="T47" fmla="*/ 0 h 32"/>
                  <a:gd name="T48" fmla="*/ 0 w 6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32"/>
                  <a:gd name="T77" fmla="*/ 69 w 69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32">
                    <a:moveTo>
                      <a:pt x="0" y="0"/>
                    </a:moveTo>
                    <a:lnTo>
                      <a:pt x="2" y="0"/>
                    </a:lnTo>
                    <a:lnTo>
                      <a:pt x="7" y="2"/>
                    </a:lnTo>
                    <a:lnTo>
                      <a:pt x="15" y="4"/>
                    </a:lnTo>
                    <a:lnTo>
                      <a:pt x="25" y="6"/>
                    </a:lnTo>
                    <a:lnTo>
                      <a:pt x="35" y="11"/>
                    </a:lnTo>
                    <a:lnTo>
                      <a:pt x="46" y="15"/>
                    </a:lnTo>
                    <a:lnTo>
                      <a:pt x="57" y="21"/>
                    </a:lnTo>
                    <a:lnTo>
                      <a:pt x="67" y="28"/>
                    </a:lnTo>
                    <a:lnTo>
                      <a:pt x="69" y="31"/>
                    </a:lnTo>
                    <a:lnTo>
                      <a:pt x="63" y="32"/>
                    </a:lnTo>
                    <a:lnTo>
                      <a:pt x="55" y="32"/>
                    </a:lnTo>
                    <a:lnTo>
                      <a:pt x="52" y="32"/>
                    </a:lnTo>
                    <a:lnTo>
                      <a:pt x="51" y="31"/>
                    </a:lnTo>
                    <a:lnTo>
                      <a:pt x="48" y="30"/>
                    </a:lnTo>
                    <a:lnTo>
                      <a:pt x="44" y="27"/>
                    </a:lnTo>
                    <a:lnTo>
                      <a:pt x="39" y="22"/>
                    </a:lnTo>
                    <a:lnTo>
                      <a:pt x="32" y="19"/>
                    </a:lnTo>
                    <a:lnTo>
                      <a:pt x="24" y="14"/>
                    </a:lnTo>
                    <a:lnTo>
                      <a:pt x="14" y="10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4" name="Freeform 19"/>
              <p:cNvSpPr>
                <a:spLocks/>
              </p:cNvSpPr>
              <p:nvPr/>
            </p:nvSpPr>
            <p:spPr bwMode="auto">
              <a:xfrm>
                <a:off x="4620" y="818"/>
                <a:ext cx="11" cy="6"/>
              </a:xfrm>
              <a:custGeom>
                <a:avLst/>
                <a:gdLst>
                  <a:gd name="T0" fmla="*/ 0 w 69"/>
                  <a:gd name="T1" fmla="*/ 0 h 32"/>
                  <a:gd name="T2" fmla="*/ 0 w 69"/>
                  <a:gd name="T3" fmla="*/ 0 h 32"/>
                  <a:gd name="T4" fmla="*/ 0 w 69"/>
                  <a:gd name="T5" fmla="*/ 0 h 32"/>
                  <a:gd name="T6" fmla="*/ 0 w 69"/>
                  <a:gd name="T7" fmla="*/ 0 h 32"/>
                  <a:gd name="T8" fmla="*/ 0 w 69"/>
                  <a:gd name="T9" fmla="*/ 0 h 32"/>
                  <a:gd name="T10" fmla="*/ 0 w 69"/>
                  <a:gd name="T11" fmla="*/ 0 h 32"/>
                  <a:gd name="T12" fmla="*/ 0 w 69"/>
                  <a:gd name="T13" fmla="*/ 0 h 32"/>
                  <a:gd name="T14" fmla="*/ 0 w 69"/>
                  <a:gd name="T15" fmla="*/ 0 h 32"/>
                  <a:gd name="T16" fmla="*/ 0 w 69"/>
                  <a:gd name="T17" fmla="*/ 0 h 32"/>
                  <a:gd name="T18" fmla="*/ 0 w 69"/>
                  <a:gd name="T19" fmla="*/ 0 h 32"/>
                  <a:gd name="T20" fmla="*/ 0 w 69"/>
                  <a:gd name="T21" fmla="*/ 0 h 32"/>
                  <a:gd name="T22" fmla="*/ 0 w 69"/>
                  <a:gd name="T23" fmla="*/ 0 h 32"/>
                  <a:gd name="T24" fmla="*/ 0 w 69"/>
                  <a:gd name="T25" fmla="*/ 0 h 32"/>
                  <a:gd name="T26" fmla="*/ 0 w 69"/>
                  <a:gd name="T27" fmla="*/ 0 h 32"/>
                  <a:gd name="T28" fmla="*/ 0 w 69"/>
                  <a:gd name="T29" fmla="*/ 0 h 32"/>
                  <a:gd name="T30" fmla="*/ 0 w 69"/>
                  <a:gd name="T31" fmla="*/ 0 h 32"/>
                  <a:gd name="T32" fmla="*/ 0 w 69"/>
                  <a:gd name="T33" fmla="*/ 0 h 32"/>
                  <a:gd name="T34" fmla="*/ 0 w 69"/>
                  <a:gd name="T35" fmla="*/ 0 h 32"/>
                  <a:gd name="T36" fmla="*/ 0 w 69"/>
                  <a:gd name="T37" fmla="*/ 0 h 32"/>
                  <a:gd name="T38" fmla="*/ 0 w 69"/>
                  <a:gd name="T39" fmla="*/ 0 h 32"/>
                  <a:gd name="T40" fmla="*/ 0 w 69"/>
                  <a:gd name="T41" fmla="*/ 0 h 32"/>
                  <a:gd name="T42" fmla="*/ 0 w 69"/>
                  <a:gd name="T43" fmla="*/ 0 h 32"/>
                  <a:gd name="T44" fmla="*/ 0 w 69"/>
                  <a:gd name="T45" fmla="*/ 0 h 32"/>
                  <a:gd name="T46" fmla="*/ 0 w 69"/>
                  <a:gd name="T47" fmla="*/ 0 h 32"/>
                  <a:gd name="T48" fmla="*/ 0 w 69"/>
                  <a:gd name="T49" fmla="*/ 0 h 32"/>
                  <a:gd name="T50" fmla="*/ 0 w 69"/>
                  <a:gd name="T51" fmla="*/ 0 h 32"/>
                  <a:gd name="T52" fmla="*/ 0 w 69"/>
                  <a:gd name="T53" fmla="*/ 0 h 32"/>
                  <a:gd name="T54" fmla="*/ 0 w 69"/>
                  <a:gd name="T55" fmla="*/ 0 h 32"/>
                  <a:gd name="T56" fmla="*/ 0 w 69"/>
                  <a:gd name="T57" fmla="*/ 0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9"/>
                  <a:gd name="T88" fmla="*/ 0 h 32"/>
                  <a:gd name="T89" fmla="*/ 69 w 69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9" h="3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5" y="4"/>
                    </a:lnTo>
                    <a:lnTo>
                      <a:pt x="25" y="6"/>
                    </a:lnTo>
                    <a:lnTo>
                      <a:pt x="35" y="11"/>
                    </a:lnTo>
                    <a:lnTo>
                      <a:pt x="46" y="15"/>
                    </a:lnTo>
                    <a:lnTo>
                      <a:pt x="57" y="21"/>
                    </a:lnTo>
                    <a:lnTo>
                      <a:pt x="67" y="28"/>
                    </a:lnTo>
                    <a:lnTo>
                      <a:pt x="69" y="31"/>
                    </a:lnTo>
                    <a:lnTo>
                      <a:pt x="63" y="32"/>
                    </a:lnTo>
                    <a:lnTo>
                      <a:pt x="55" y="32"/>
                    </a:lnTo>
                    <a:lnTo>
                      <a:pt x="52" y="32"/>
                    </a:lnTo>
                    <a:lnTo>
                      <a:pt x="51" y="31"/>
                    </a:lnTo>
                    <a:lnTo>
                      <a:pt x="48" y="30"/>
                    </a:lnTo>
                    <a:lnTo>
                      <a:pt x="44" y="27"/>
                    </a:lnTo>
                    <a:lnTo>
                      <a:pt x="39" y="22"/>
                    </a:lnTo>
                    <a:lnTo>
                      <a:pt x="32" y="19"/>
                    </a:lnTo>
                    <a:lnTo>
                      <a:pt x="24" y="14"/>
                    </a:lnTo>
                    <a:lnTo>
                      <a:pt x="14" y="10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5" name="Freeform 20"/>
              <p:cNvSpPr>
                <a:spLocks/>
              </p:cNvSpPr>
              <p:nvPr/>
            </p:nvSpPr>
            <p:spPr bwMode="auto">
              <a:xfrm>
                <a:off x="4564" y="814"/>
                <a:ext cx="11" cy="6"/>
              </a:xfrm>
              <a:custGeom>
                <a:avLst/>
                <a:gdLst>
                  <a:gd name="T0" fmla="*/ 0 w 64"/>
                  <a:gd name="T1" fmla="*/ 0 h 36"/>
                  <a:gd name="T2" fmla="*/ 0 w 64"/>
                  <a:gd name="T3" fmla="*/ 0 h 36"/>
                  <a:gd name="T4" fmla="*/ 0 w 64"/>
                  <a:gd name="T5" fmla="*/ 0 h 36"/>
                  <a:gd name="T6" fmla="*/ 0 w 64"/>
                  <a:gd name="T7" fmla="*/ 0 h 36"/>
                  <a:gd name="T8" fmla="*/ 0 w 64"/>
                  <a:gd name="T9" fmla="*/ 0 h 36"/>
                  <a:gd name="T10" fmla="*/ 0 w 64"/>
                  <a:gd name="T11" fmla="*/ 0 h 36"/>
                  <a:gd name="T12" fmla="*/ 0 w 64"/>
                  <a:gd name="T13" fmla="*/ 0 h 36"/>
                  <a:gd name="T14" fmla="*/ 0 w 64"/>
                  <a:gd name="T15" fmla="*/ 0 h 36"/>
                  <a:gd name="T16" fmla="*/ 0 w 64"/>
                  <a:gd name="T17" fmla="*/ 0 h 36"/>
                  <a:gd name="T18" fmla="*/ 0 w 64"/>
                  <a:gd name="T19" fmla="*/ 0 h 36"/>
                  <a:gd name="T20" fmla="*/ 0 w 64"/>
                  <a:gd name="T21" fmla="*/ 0 h 36"/>
                  <a:gd name="T22" fmla="*/ 0 w 64"/>
                  <a:gd name="T23" fmla="*/ 0 h 36"/>
                  <a:gd name="T24" fmla="*/ 0 w 64"/>
                  <a:gd name="T25" fmla="*/ 0 h 36"/>
                  <a:gd name="T26" fmla="*/ 0 w 64"/>
                  <a:gd name="T27" fmla="*/ 0 h 36"/>
                  <a:gd name="T28" fmla="*/ 0 w 64"/>
                  <a:gd name="T29" fmla="*/ 0 h 36"/>
                  <a:gd name="T30" fmla="*/ 0 w 64"/>
                  <a:gd name="T31" fmla="*/ 0 h 36"/>
                  <a:gd name="T32" fmla="*/ 0 w 64"/>
                  <a:gd name="T33" fmla="*/ 0 h 36"/>
                  <a:gd name="T34" fmla="*/ 0 w 64"/>
                  <a:gd name="T35" fmla="*/ 0 h 36"/>
                  <a:gd name="T36" fmla="*/ 0 w 64"/>
                  <a:gd name="T37" fmla="*/ 0 h 36"/>
                  <a:gd name="T38" fmla="*/ 0 w 64"/>
                  <a:gd name="T39" fmla="*/ 0 h 36"/>
                  <a:gd name="T40" fmla="*/ 0 w 64"/>
                  <a:gd name="T41" fmla="*/ 0 h 36"/>
                  <a:gd name="T42" fmla="*/ 0 w 64"/>
                  <a:gd name="T43" fmla="*/ 0 h 36"/>
                  <a:gd name="T44" fmla="*/ 0 w 64"/>
                  <a:gd name="T45" fmla="*/ 0 h 36"/>
                  <a:gd name="T46" fmla="*/ 0 w 64"/>
                  <a:gd name="T47" fmla="*/ 0 h 36"/>
                  <a:gd name="T48" fmla="*/ 0 w 64"/>
                  <a:gd name="T49" fmla="*/ 0 h 36"/>
                  <a:gd name="T50" fmla="*/ 0 w 64"/>
                  <a:gd name="T51" fmla="*/ 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36"/>
                  <a:gd name="T80" fmla="*/ 64 w 64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36">
                    <a:moveTo>
                      <a:pt x="52" y="5"/>
                    </a:moveTo>
                    <a:lnTo>
                      <a:pt x="51" y="6"/>
                    </a:lnTo>
                    <a:lnTo>
                      <a:pt x="47" y="7"/>
                    </a:lnTo>
                    <a:lnTo>
                      <a:pt x="41" y="9"/>
                    </a:lnTo>
                    <a:lnTo>
                      <a:pt x="33" y="11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12"/>
                    </a:lnTo>
                    <a:lnTo>
                      <a:pt x="8" y="13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27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23" y="33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4" y="20"/>
                    </a:lnTo>
                    <a:lnTo>
                      <a:pt x="41" y="17"/>
                    </a:lnTo>
                    <a:lnTo>
                      <a:pt x="51" y="15"/>
                    </a:lnTo>
                    <a:lnTo>
                      <a:pt x="60" y="12"/>
                    </a:lnTo>
                    <a:lnTo>
                      <a:pt x="64" y="11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6" name="Freeform 21"/>
              <p:cNvSpPr>
                <a:spLocks/>
              </p:cNvSpPr>
              <p:nvPr/>
            </p:nvSpPr>
            <p:spPr bwMode="auto">
              <a:xfrm>
                <a:off x="4570" y="806"/>
                <a:ext cx="6" cy="10"/>
              </a:xfrm>
              <a:custGeom>
                <a:avLst/>
                <a:gdLst>
                  <a:gd name="T0" fmla="*/ 0 w 35"/>
                  <a:gd name="T1" fmla="*/ 0 h 62"/>
                  <a:gd name="T2" fmla="*/ 0 w 35"/>
                  <a:gd name="T3" fmla="*/ 0 h 62"/>
                  <a:gd name="T4" fmla="*/ 0 w 35"/>
                  <a:gd name="T5" fmla="*/ 0 h 62"/>
                  <a:gd name="T6" fmla="*/ 0 w 35"/>
                  <a:gd name="T7" fmla="*/ 0 h 62"/>
                  <a:gd name="T8" fmla="*/ 0 w 35"/>
                  <a:gd name="T9" fmla="*/ 0 h 62"/>
                  <a:gd name="T10" fmla="*/ 0 w 35"/>
                  <a:gd name="T11" fmla="*/ 0 h 62"/>
                  <a:gd name="T12" fmla="*/ 0 w 35"/>
                  <a:gd name="T13" fmla="*/ 0 h 62"/>
                  <a:gd name="T14" fmla="*/ 0 w 35"/>
                  <a:gd name="T15" fmla="*/ 0 h 62"/>
                  <a:gd name="T16" fmla="*/ 0 w 35"/>
                  <a:gd name="T17" fmla="*/ 0 h 62"/>
                  <a:gd name="T18" fmla="*/ 0 w 35"/>
                  <a:gd name="T19" fmla="*/ 0 h 62"/>
                  <a:gd name="T20" fmla="*/ 0 w 35"/>
                  <a:gd name="T21" fmla="*/ 0 h 62"/>
                  <a:gd name="T22" fmla="*/ 0 w 35"/>
                  <a:gd name="T23" fmla="*/ 0 h 62"/>
                  <a:gd name="T24" fmla="*/ 0 w 35"/>
                  <a:gd name="T25" fmla="*/ 0 h 62"/>
                  <a:gd name="T26" fmla="*/ 0 w 35"/>
                  <a:gd name="T27" fmla="*/ 0 h 62"/>
                  <a:gd name="T28" fmla="*/ 0 w 35"/>
                  <a:gd name="T29" fmla="*/ 0 h 62"/>
                  <a:gd name="T30" fmla="*/ 0 w 35"/>
                  <a:gd name="T31" fmla="*/ 0 h 62"/>
                  <a:gd name="T32" fmla="*/ 0 w 35"/>
                  <a:gd name="T33" fmla="*/ 0 h 62"/>
                  <a:gd name="T34" fmla="*/ 0 w 35"/>
                  <a:gd name="T35" fmla="*/ 0 h 62"/>
                  <a:gd name="T36" fmla="*/ 0 w 35"/>
                  <a:gd name="T37" fmla="*/ 0 h 62"/>
                  <a:gd name="T38" fmla="*/ 0 w 35"/>
                  <a:gd name="T39" fmla="*/ 0 h 62"/>
                  <a:gd name="T40" fmla="*/ 0 w 35"/>
                  <a:gd name="T41" fmla="*/ 0 h 62"/>
                  <a:gd name="T42" fmla="*/ 0 w 35"/>
                  <a:gd name="T43" fmla="*/ 0 h 62"/>
                  <a:gd name="T44" fmla="*/ 0 w 35"/>
                  <a:gd name="T45" fmla="*/ 0 h 62"/>
                  <a:gd name="T46" fmla="*/ 0 w 35"/>
                  <a:gd name="T47" fmla="*/ 0 h 62"/>
                  <a:gd name="T48" fmla="*/ 0 w 35"/>
                  <a:gd name="T49" fmla="*/ 0 h 62"/>
                  <a:gd name="T50" fmla="*/ 0 w 35"/>
                  <a:gd name="T51" fmla="*/ 0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62"/>
                  <a:gd name="T80" fmla="*/ 35 w 35"/>
                  <a:gd name="T81" fmla="*/ 62 h 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62">
                    <a:moveTo>
                      <a:pt x="22" y="55"/>
                    </a:moveTo>
                    <a:lnTo>
                      <a:pt x="22" y="54"/>
                    </a:lnTo>
                    <a:lnTo>
                      <a:pt x="22" y="50"/>
                    </a:lnTo>
                    <a:lnTo>
                      <a:pt x="20" y="43"/>
                    </a:lnTo>
                    <a:lnTo>
                      <a:pt x="17" y="34"/>
                    </a:lnTo>
                    <a:lnTo>
                      <a:pt x="9" y="34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8" y="17"/>
                    </a:lnTo>
                    <a:lnTo>
                      <a:pt x="7" y="12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4"/>
                    </a:lnTo>
                    <a:lnTo>
                      <a:pt x="20" y="8"/>
                    </a:lnTo>
                    <a:lnTo>
                      <a:pt x="21" y="14"/>
                    </a:lnTo>
                    <a:lnTo>
                      <a:pt x="29" y="14"/>
                    </a:lnTo>
                    <a:lnTo>
                      <a:pt x="35" y="18"/>
                    </a:lnTo>
                    <a:lnTo>
                      <a:pt x="35" y="25"/>
                    </a:lnTo>
                    <a:lnTo>
                      <a:pt x="25" y="31"/>
                    </a:lnTo>
                    <a:lnTo>
                      <a:pt x="26" y="37"/>
                    </a:lnTo>
                    <a:lnTo>
                      <a:pt x="29" y="49"/>
                    </a:lnTo>
                    <a:lnTo>
                      <a:pt x="33" y="58"/>
                    </a:lnTo>
                    <a:lnTo>
                      <a:pt x="34" y="62"/>
                    </a:lnTo>
                    <a:lnTo>
                      <a:pt x="22" y="55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7" name="Freeform 22"/>
              <p:cNvSpPr>
                <a:spLocks/>
              </p:cNvSpPr>
              <p:nvPr/>
            </p:nvSpPr>
            <p:spPr bwMode="auto">
              <a:xfrm>
                <a:off x="4537" y="794"/>
                <a:ext cx="10" cy="6"/>
              </a:xfrm>
              <a:custGeom>
                <a:avLst/>
                <a:gdLst>
                  <a:gd name="T0" fmla="*/ 0 w 64"/>
                  <a:gd name="T1" fmla="*/ 0 h 36"/>
                  <a:gd name="T2" fmla="*/ 0 w 64"/>
                  <a:gd name="T3" fmla="*/ 0 h 36"/>
                  <a:gd name="T4" fmla="*/ 0 w 64"/>
                  <a:gd name="T5" fmla="*/ 0 h 36"/>
                  <a:gd name="T6" fmla="*/ 0 w 64"/>
                  <a:gd name="T7" fmla="*/ 0 h 36"/>
                  <a:gd name="T8" fmla="*/ 0 w 64"/>
                  <a:gd name="T9" fmla="*/ 0 h 36"/>
                  <a:gd name="T10" fmla="*/ 0 w 64"/>
                  <a:gd name="T11" fmla="*/ 0 h 36"/>
                  <a:gd name="T12" fmla="*/ 0 w 64"/>
                  <a:gd name="T13" fmla="*/ 0 h 36"/>
                  <a:gd name="T14" fmla="*/ 0 w 64"/>
                  <a:gd name="T15" fmla="*/ 0 h 36"/>
                  <a:gd name="T16" fmla="*/ 0 w 64"/>
                  <a:gd name="T17" fmla="*/ 0 h 36"/>
                  <a:gd name="T18" fmla="*/ 0 w 64"/>
                  <a:gd name="T19" fmla="*/ 0 h 36"/>
                  <a:gd name="T20" fmla="*/ 0 w 64"/>
                  <a:gd name="T21" fmla="*/ 0 h 36"/>
                  <a:gd name="T22" fmla="*/ 0 w 64"/>
                  <a:gd name="T23" fmla="*/ 0 h 36"/>
                  <a:gd name="T24" fmla="*/ 0 w 64"/>
                  <a:gd name="T25" fmla="*/ 0 h 36"/>
                  <a:gd name="T26" fmla="*/ 0 w 64"/>
                  <a:gd name="T27" fmla="*/ 0 h 36"/>
                  <a:gd name="T28" fmla="*/ 0 w 64"/>
                  <a:gd name="T29" fmla="*/ 0 h 36"/>
                  <a:gd name="T30" fmla="*/ 0 w 64"/>
                  <a:gd name="T31" fmla="*/ 0 h 36"/>
                  <a:gd name="T32" fmla="*/ 0 w 64"/>
                  <a:gd name="T33" fmla="*/ 0 h 36"/>
                  <a:gd name="T34" fmla="*/ 0 w 64"/>
                  <a:gd name="T35" fmla="*/ 0 h 36"/>
                  <a:gd name="T36" fmla="*/ 0 w 64"/>
                  <a:gd name="T37" fmla="*/ 0 h 36"/>
                  <a:gd name="T38" fmla="*/ 0 w 64"/>
                  <a:gd name="T39" fmla="*/ 0 h 36"/>
                  <a:gd name="T40" fmla="*/ 0 w 64"/>
                  <a:gd name="T41" fmla="*/ 0 h 36"/>
                  <a:gd name="T42" fmla="*/ 0 w 64"/>
                  <a:gd name="T43" fmla="*/ 0 h 36"/>
                  <a:gd name="T44" fmla="*/ 0 w 64"/>
                  <a:gd name="T45" fmla="*/ 0 h 36"/>
                  <a:gd name="T46" fmla="*/ 0 w 64"/>
                  <a:gd name="T47" fmla="*/ 0 h 36"/>
                  <a:gd name="T48" fmla="*/ 0 w 64"/>
                  <a:gd name="T49" fmla="*/ 0 h 36"/>
                  <a:gd name="T50" fmla="*/ 0 w 64"/>
                  <a:gd name="T51" fmla="*/ 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36"/>
                  <a:gd name="T80" fmla="*/ 64 w 64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36">
                    <a:moveTo>
                      <a:pt x="53" y="9"/>
                    </a:moveTo>
                    <a:lnTo>
                      <a:pt x="52" y="9"/>
                    </a:lnTo>
                    <a:lnTo>
                      <a:pt x="48" y="11"/>
                    </a:lnTo>
                    <a:lnTo>
                      <a:pt x="41" y="12"/>
                    </a:lnTo>
                    <a:lnTo>
                      <a:pt x="32" y="14"/>
                    </a:lnTo>
                    <a:lnTo>
                      <a:pt x="29" y="6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25"/>
                    </a:lnTo>
                    <a:lnTo>
                      <a:pt x="19" y="33"/>
                    </a:lnTo>
                    <a:lnTo>
                      <a:pt x="26" y="36"/>
                    </a:lnTo>
                    <a:lnTo>
                      <a:pt x="31" y="34"/>
                    </a:lnTo>
                    <a:lnTo>
                      <a:pt x="34" y="21"/>
                    </a:lnTo>
                    <a:lnTo>
                      <a:pt x="40" y="20"/>
                    </a:lnTo>
                    <a:lnTo>
                      <a:pt x="51" y="19"/>
                    </a:lnTo>
                    <a:lnTo>
                      <a:pt x="60" y="18"/>
                    </a:lnTo>
                    <a:lnTo>
                      <a:pt x="64" y="18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Freeform 23"/>
              <p:cNvSpPr>
                <a:spLocks/>
              </p:cNvSpPr>
              <p:nvPr/>
            </p:nvSpPr>
            <p:spPr bwMode="auto">
              <a:xfrm>
                <a:off x="4544" y="786"/>
                <a:ext cx="5" cy="11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0 h 64"/>
                  <a:gd name="T4" fmla="*/ 0 w 36"/>
                  <a:gd name="T5" fmla="*/ 0 h 64"/>
                  <a:gd name="T6" fmla="*/ 0 w 36"/>
                  <a:gd name="T7" fmla="*/ 0 h 64"/>
                  <a:gd name="T8" fmla="*/ 0 w 36"/>
                  <a:gd name="T9" fmla="*/ 0 h 64"/>
                  <a:gd name="T10" fmla="*/ 0 w 36"/>
                  <a:gd name="T11" fmla="*/ 0 h 64"/>
                  <a:gd name="T12" fmla="*/ 0 w 36"/>
                  <a:gd name="T13" fmla="*/ 0 h 64"/>
                  <a:gd name="T14" fmla="*/ 0 w 36"/>
                  <a:gd name="T15" fmla="*/ 0 h 64"/>
                  <a:gd name="T16" fmla="*/ 0 w 36"/>
                  <a:gd name="T17" fmla="*/ 0 h 64"/>
                  <a:gd name="T18" fmla="*/ 0 w 36"/>
                  <a:gd name="T19" fmla="*/ 0 h 64"/>
                  <a:gd name="T20" fmla="*/ 0 w 36"/>
                  <a:gd name="T21" fmla="*/ 0 h 64"/>
                  <a:gd name="T22" fmla="*/ 0 w 36"/>
                  <a:gd name="T23" fmla="*/ 0 h 64"/>
                  <a:gd name="T24" fmla="*/ 0 w 36"/>
                  <a:gd name="T25" fmla="*/ 0 h 64"/>
                  <a:gd name="T26" fmla="*/ 0 w 36"/>
                  <a:gd name="T27" fmla="*/ 0 h 64"/>
                  <a:gd name="T28" fmla="*/ 0 w 36"/>
                  <a:gd name="T29" fmla="*/ 0 h 64"/>
                  <a:gd name="T30" fmla="*/ 0 w 36"/>
                  <a:gd name="T31" fmla="*/ 0 h 64"/>
                  <a:gd name="T32" fmla="*/ 0 w 36"/>
                  <a:gd name="T33" fmla="*/ 0 h 64"/>
                  <a:gd name="T34" fmla="*/ 0 w 36"/>
                  <a:gd name="T35" fmla="*/ 0 h 64"/>
                  <a:gd name="T36" fmla="*/ 0 w 36"/>
                  <a:gd name="T37" fmla="*/ 0 h 64"/>
                  <a:gd name="T38" fmla="*/ 0 w 36"/>
                  <a:gd name="T39" fmla="*/ 0 h 64"/>
                  <a:gd name="T40" fmla="*/ 0 w 36"/>
                  <a:gd name="T41" fmla="*/ 0 h 64"/>
                  <a:gd name="T42" fmla="*/ 0 w 36"/>
                  <a:gd name="T43" fmla="*/ 0 h 64"/>
                  <a:gd name="T44" fmla="*/ 0 w 36"/>
                  <a:gd name="T45" fmla="*/ 0 h 64"/>
                  <a:gd name="T46" fmla="*/ 0 w 36"/>
                  <a:gd name="T47" fmla="*/ 0 h 64"/>
                  <a:gd name="T48" fmla="*/ 0 w 36"/>
                  <a:gd name="T49" fmla="*/ 0 h 64"/>
                  <a:gd name="T50" fmla="*/ 0 w 36"/>
                  <a:gd name="T51" fmla="*/ 0 h 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64"/>
                  <a:gd name="T80" fmla="*/ 36 w 36"/>
                  <a:gd name="T81" fmla="*/ 64 h 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64">
                    <a:moveTo>
                      <a:pt x="14" y="55"/>
                    </a:moveTo>
                    <a:lnTo>
                      <a:pt x="14" y="54"/>
                    </a:lnTo>
                    <a:lnTo>
                      <a:pt x="14" y="49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3" y="10"/>
                    </a:lnTo>
                    <a:lnTo>
                      <a:pt x="23" y="16"/>
                    </a:lnTo>
                    <a:lnTo>
                      <a:pt x="31" y="18"/>
                    </a:lnTo>
                    <a:lnTo>
                      <a:pt x="36" y="23"/>
                    </a:lnTo>
                    <a:lnTo>
                      <a:pt x="34" y="29"/>
                    </a:lnTo>
                    <a:lnTo>
                      <a:pt x="23" y="32"/>
                    </a:lnTo>
                    <a:lnTo>
                      <a:pt x="23" y="39"/>
                    </a:lnTo>
                    <a:lnTo>
                      <a:pt x="23" y="50"/>
                    </a:lnTo>
                    <a:lnTo>
                      <a:pt x="24" y="59"/>
                    </a:lnTo>
                    <a:lnTo>
                      <a:pt x="24" y="64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9" name="Freeform 24"/>
              <p:cNvSpPr>
                <a:spLocks/>
              </p:cNvSpPr>
              <p:nvPr/>
            </p:nvSpPr>
            <p:spPr bwMode="auto">
              <a:xfrm>
                <a:off x="4656" y="807"/>
                <a:ext cx="8" cy="6"/>
              </a:xfrm>
              <a:custGeom>
                <a:avLst/>
                <a:gdLst>
                  <a:gd name="T0" fmla="*/ 0 w 49"/>
                  <a:gd name="T1" fmla="*/ 0 h 38"/>
                  <a:gd name="T2" fmla="*/ 0 w 49"/>
                  <a:gd name="T3" fmla="*/ 0 h 38"/>
                  <a:gd name="T4" fmla="*/ 0 w 49"/>
                  <a:gd name="T5" fmla="*/ 0 h 38"/>
                  <a:gd name="T6" fmla="*/ 0 w 49"/>
                  <a:gd name="T7" fmla="*/ 0 h 38"/>
                  <a:gd name="T8" fmla="*/ 0 w 49"/>
                  <a:gd name="T9" fmla="*/ 0 h 38"/>
                  <a:gd name="T10" fmla="*/ 0 w 49"/>
                  <a:gd name="T11" fmla="*/ 0 h 38"/>
                  <a:gd name="T12" fmla="*/ 0 w 49"/>
                  <a:gd name="T13" fmla="*/ 0 h 38"/>
                  <a:gd name="T14" fmla="*/ 0 w 49"/>
                  <a:gd name="T15" fmla="*/ 0 h 38"/>
                  <a:gd name="T16" fmla="*/ 0 w 49"/>
                  <a:gd name="T17" fmla="*/ 0 h 38"/>
                  <a:gd name="T18" fmla="*/ 0 w 49"/>
                  <a:gd name="T19" fmla="*/ 0 h 38"/>
                  <a:gd name="T20" fmla="*/ 0 w 49"/>
                  <a:gd name="T21" fmla="*/ 0 h 38"/>
                  <a:gd name="T22" fmla="*/ 0 w 49"/>
                  <a:gd name="T23" fmla="*/ 0 h 38"/>
                  <a:gd name="T24" fmla="*/ 0 w 49"/>
                  <a:gd name="T25" fmla="*/ 0 h 38"/>
                  <a:gd name="T26" fmla="*/ 0 w 49"/>
                  <a:gd name="T27" fmla="*/ 0 h 38"/>
                  <a:gd name="T28" fmla="*/ 0 w 49"/>
                  <a:gd name="T29" fmla="*/ 0 h 38"/>
                  <a:gd name="T30" fmla="*/ 0 w 49"/>
                  <a:gd name="T31" fmla="*/ 0 h 38"/>
                  <a:gd name="T32" fmla="*/ 0 w 49"/>
                  <a:gd name="T33" fmla="*/ 0 h 38"/>
                  <a:gd name="T34" fmla="*/ 0 w 49"/>
                  <a:gd name="T35" fmla="*/ 0 h 38"/>
                  <a:gd name="T36" fmla="*/ 0 w 49"/>
                  <a:gd name="T37" fmla="*/ 0 h 38"/>
                  <a:gd name="T38" fmla="*/ 0 w 49"/>
                  <a:gd name="T39" fmla="*/ 0 h 38"/>
                  <a:gd name="T40" fmla="*/ 0 w 49"/>
                  <a:gd name="T41" fmla="*/ 0 h 38"/>
                  <a:gd name="T42" fmla="*/ 0 w 49"/>
                  <a:gd name="T43" fmla="*/ 0 h 38"/>
                  <a:gd name="T44" fmla="*/ 0 w 49"/>
                  <a:gd name="T45" fmla="*/ 0 h 38"/>
                  <a:gd name="T46" fmla="*/ 0 w 49"/>
                  <a:gd name="T47" fmla="*/ 0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38"/>
                  <a:gd name="T74" fmla="*/ 49 w 49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38">
                    <a:moveTo>
                      <a:pt x="0" y="8"/>
                    </a:moveTo>
                    <a:lnTo>
                      <a:pt x="28" y="24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30" y="32"/>
                    </a:lnTo>
                    <a:lnTo>
                      <a:pt x="34" y="35"/>
                    </a:lnTo>
                    <a:lnTo>
                      <a:pt x="37" y="36"/>
                    </a:lnTo>
                    <a:lnTo>
                      <a:pt x="41" y="38"/>
                    </a:lnTo>
                    <a:lnTo>
                      <a:pt x="44" y="36"/>
                    </a:lnTo>
                    <a:lnTo>
                      <a:pt x="47" y="34"/>
                    </a:lnTo>
                    <a:lnTo>
                      <a:pt x="49" y="31"/>
                    </a:lnTo>
                    <a:lnTo>
                      <a:pt x="49" y="27"/>
                    </a:lnTo>
                    <a:lnTo>
                      <a:pt x="47" y="24"/>
                    </a:lnTo>
                    <a:lnTo>
                      <a:pt x="44" y="21"/>
                    </a:lnTo>
                    <a:lnTo>
                      <a:pt x="40" y="18"/>
                    </a:lnTo>
                    <a:lnTo>
                      <a:pt x="35" y="18"/>
                    </a:lnTo>
                    <a:lnTo>
                      <a:pt x="30" y="21"/>
                    </a:lnTo>
                    <a:lnTo>
                      <a:pt x="26" y="17"/>
                    </a:lnTo>
                    <a:lnTo>
                      <a:pt x="17" y="11"/>
                    </a:lnTo>
                    <a:lnTo>
                      <a:pt x="8" y="4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0" name="Freeform 25"/>
              <p:cNvSpPr>
                <a:spLocks/>
              </p:cNvSpPr>
              <p:nvPr/>
            </p:nvSpPr>
            <p:spPr bwMode="auto">
              <a:xfrm>
                <a:off x="4652" y="800"/>
                <a:ext cx="4" cy="8"/>
              </a:xfrm>
              <a:custGeom>
                <a:avLst/>
                <a:gdLst>
                  <a:gd name="T0" fmla="*/ 0 w 28"/>
                  <a:gd name="T1" fmla="*/ 0 h 46"/>
                  <a:gd name="T2" fmla="*/ 0 w 28"/>
                  <a:gd name="T3" fmla="*/ 0 h 46"/>
                  <a:gd name="T4" fmla="*/ 0 w 28"/>
                  <a:gd name="T5" fmla="*/ 0 h 46"/>
                  <a:gd name="T6" fmla="*/ 0 w 28"/>
                  <a:gd name="T7" fmla="*/ 0 h 46"/>
                  <a:gd name="T8" fmla="*/ 0 w 28"/>
                  <a:gd name="T9" fmla="*/ 0 h 46"/>
                  <a:gd name="T10" fmla="*/ 0 w 28"/>
                  <a:gd name="T11" fmla="*/ 0 h 46"/>
                  <a:gd name="T12" fmla="*/ 0 w 28"/>
                  <a:gd name="T13" fmla="*/ 0 h 46"/>
                  <a:gd name="T14" fmla="*/ 0 w 28"/>
                  <a:gd name="T15" fmla="*/ 0 h 46"/>
                  <a:gd name="T16" fmla="*/ 0 w 28"/>
                  <a:gd name="T17" fmla="*/ 0 h 46"/>
                  <a:gd name="T18" fmla="*/ 0 w 28"/>
                  <a:gd name="T19" fmla="*/ 0 h 46"/>
                  <a:gd name="T20" fmla="*/ 0 w 28"/>
                  <a:gd name="T21" fmla="*/ 0 h 46"/>
                  <a:gd name="T22" fmla="*/ 0 w 28"/>
                  <a:gd name="T23" fmla="*/ 0 h 46"/>
                  <a:gd name="T24" fmla="*/ 0 w 28"/>
                  <a:gd name="T25" fmla="*/ 0 h 46"/>
                  <a:gd name="T26" fmla="*/ 0 w 28"/>
                  <a:gd name="T27" fmla="*/ 0 h 46"/>
                  <a:gd name="T28" fmla="*/ 0 w 28"/>
                  <a:gd name="T29" fmla="*/ 0 h 46"/>
                  <a:gd name="T30" fmla="*/ 0 w 28"/>
                  <a:gd name="T31" fmla="*/ 0 h 46"/>
                  <a:gd name="T32" fmla="*/ 0 w 28"/>
                  <a:gd name="T33" fmla="*/ 0 h 46"/>
                  <a:gd name="T34" fmla="*/ 0 w 28"/>
                  <a:gd name="T35" fmla="*/ 0 h 46"/>
                  <a:gd name="T36" fmla="*/ 0 w 28"/>
                  <a:gd name="T37" fmla="*/ 0 h 46"/>
                  <a:gd name="T38" fmla="*/ 0 w 28"/>
                  <a:gd name="T39" fmla="*/ 0 h 46"/>
                  <a:gd name="T40" fmla="*/ 0 w 28"/>
                  <a:gd name="T41" fmla="*/ 0 h 46"/>
                  <a:gd name="T42" fmla="*/ 0 w 28"/>
                  <a:gd name="T43" fmla="*/ 0 h 46"/>
                  <a:gd name="T44" fmla="*/ 0 w 28"/>
                  <a:gd name="T45" fmla="*/ 0 h 46"/>
                  <a:gd name="T46" fmla="*/ 0 w 28"/>
                  <a:gd name="T47" fmla="*/ 0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"/>
                  <a:gd name="T73" fmla="*/ 0 h 46"/>
                  <a:gd name="T74" fmla="*/ 28 w 28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" h="46">
                    <a:moveTo>
                      <a:pt x="20" y="46"/>
                    </a:moveTo>
                    <a:lnTo>
                      <a:pt x="11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8" y="6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5" y="18"/>
                    </a:lnTo>
                    <a:lnTo>
                      <a:pt x="18" y="22"/>
                    </a:lnTo>
                    <a:lnTo>
                      <a:pt x="22" y="31"/>
                    </a:lnTo>
                    <a:lnTo>
                      <a:pt x="26" y="40"/>
                    </a:lnTo>
                    <a:lnTo>
                      <a:pt x="28" y="44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1" name="Freeform 26"/>
              <p:cNvSpPr>
                <a:spLocks/>
              </p:cNvSpPr>
              <p:nvPr/>
            </p:nvSpPr>
            <p:spPr bwMode="auto">
              <a:xfrm>
                <a:off x="4676" y="786"/>
                <a:ext cx="8" cy="4"/>
              </a:xfrm>
              <a:custGeom>
                <a:avLst/>
                <a:gdLst>
                  <a:gd name="T0" fmla="*/ 0 w 47"/>
                  <a:gd name="T1" fmla="*/ 0 h 21"/>
                  <a:gd name="T2" fmla="*/ 0 w 47"/>
                  <a:gd name="T3" fmla="*/ 0 h 21"/>
                  <a:gd name="T4" fmla="*/ 0 w 47"/>
                  <a:gd name="T5" fmla="*/ 0 h 21"/>
                  <a:gd name="T6" fmla="*/ 0 w 47"/>
                  <a:gd name="T7" fmla="*/ 0 h 21"/>
                  <a:gd name="T8" fmla="*/ 0 w 47"/>
                  <a:gd name="T9" fmla="*/ 0 h 21"/>
                  <a:gd name="T10" fmla="*/ 0 w 47"/>
                  <a:gd name="T11" fmla="*/ 0 h 21"/>
                  <a:gd name="T12" fmla="*/ 0 w 47"/>
                  <a:gd name="T13" fmla="*/ 0 h 21"/>
                  <a:gd name="T14" fmla="*/ 0 w 47"/>
                  <a:gd name="T15" fmla="*/ 0 h 21"/>
                  <a:gd name="T16" fmla="*/ 0 w 47"/>
                  <a:gd name="T17" fmla="*/ 0 h 21"/>
                  <a:gd name="T18" fmla="*/ 0 w 47"/>
                  <a:gd name="T19" fmla="*/ 0 h 21"/>
                  <a:gd name="T20" fmla="*/ 0 w 47"/>
                  <a:gd name="T21" fmla="*/ 0 h 21"/>
                  <a:gd name="T22" fmla="*/ 0 w 47"/>
                  <a:gd name="T23" fmla="*/ 0 h 21"/>
                  <a:gd name="T24" fmla="*/ 0 w 47"/>
                  <a:gd name="T25" fmla="*/ 0 h 21"/>
                  <a:gd name="T26" fmla="*/ 0 w 47"/>
                  <a:gd name="T27" fmla="*/ 0 h 21"/>
                  <a:gd name="T28" fmla="*/ 0 w 47"/>
                  <a:gd name="T29" fmla="*/ 0 h 21"/>
                  <a:gd name="T30" fmla="*/ 0 w 47"/>
                  <a:gd name="T31" fmla="*/ 0 h 21"/>
                  <a:gd name="T32" fmla="*/ 0 w 47"/>
                  <a:gd name="T33" fmla="*/ 0 h 21"/>
                  <a:gd name="T34" fmla="*/ 0 w 47"/>
                  <a:gd name="T35" fmla="*/ 0 h 21"/>
                  <a:gd name="T36" fmla="*/ 0 w 47"/>
                  <a:gd name="T37" fmla="*/ 0 h 21"/>
                  <a:gd name="T38" fmla="*/ 0 w 47"/>
                  <a:gd name="T39" fmla="*/ 0 h 21"/>
                  <a:gd name="T40" fmla="*/ 0 w 47"/>
                  <a:gd name="T41" fmla="*/ 0 h 21"/>
                  <a:gd name="T42" fmla="*/ 0 w 47"/>
                  <a:gd name="T43" fmla="*/ 0 h 21"/>
                  <a:gd name="T44" fmla="*/ 0 w 47"/>
                  <a:gd name="T45" fmla="*/ 0 h 21"/>
                  <a:gd name="T46" fmla="*/ 0 w 47"/>
                  <a:gd name="T47" fmla="*/ 0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1"/>
                  <a:gd name="T74" fmla="*/ 47 w 47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1">
                    <a:moveTo>
                      <a:pt x="0" y="9"/>
                    </a:moveTo>
                    <a:lnTo>
                      <a:pt x="26" y="12"/>
                    </a:lnTo>
                    <a:lnTo>
                      <a:pt x="29" y="15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2" y="20"/>
                    </a:lnTo>
                    <a:lnTo>
                      <a:pt x="45" y="18"/>
                    </a:lnTo>
                    <a:lnTo>
                      <a:pt x="47" y="14"/>
                    </a:lnTo>
                    <a:lnTo>
                      <a:pt x="47" y="11"/>
                    </a:lnTo>
                    <a:lnTo>
                      <a:pt x="45" y="8"/>
                    </a:lnTo>
                    <a:lnTo>
                      <a:pt x="43" y="4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23" y="6"/>
                    </a:lnTo>
                    <a:lnTo>
                      <a:pt x="15" y="3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2" name="Freeform 27"/>
              <p:cNvSpPr>
                <a:spLocks/>
              </p:cNvSpPr>
              <p:nvPr/>
            </p:nvSpPr>
            <p:spPr bwMode="auto">
              <a:xfrm>
                <a:off x="4669" y="780"/>
                <a:ext cx="8" cy="7"/>
              </a:xfrm>
              <a:custGeom>
                <a:avLst/>
                <a:gdLst>
                  <a:gd name="T0" fmla="*/ 0 w 44"/>
                  <a:gd name="T1" fmla="*/ 0 h 43"/>
                  <a:gd name="T2" fmla="*/ 0 w 44"/>
                  <a:gd name="T3" fmla="*/ 0 h 43"/>
                  <a:gd name="T4" fmla="*/ 0 w 44"/>
                  <a:gd name="T5" fmla="*/ 0 h 43"/>
                  <a:gd name="T6" fmla="*/ 0 w 44"/>
                  <a:gd name="T7" fmla="*/ 0 h 43"/>
                  <a:gd name="T8" fmla="*/ 0 w 44"/>
                  <a:gd name="T9" fmla="*/ 0 h 43"/>
                  <a:gd name="T10" fmla="*/ 0 w 44"/>
                  <a:gd name="T11" fmla="*/ 0 h 43"/>
                  <a:gd name="T12" fmla="*/ 0 w 44"/>
                  <a:gd name="T13" fmla="*/ 0 h 43"/>
                  <a:gd name="T14" fmla="*/ 0 w 44"/>
                  <a:gd name="T15" fmla="*/ 0 h 43"/>
                  <a:gd name="T16" fmla="*/ 0 w 44"/>
                  <a:gd name="T17" fmla="*/ 0 h 43"/>
                  <a:gd name="T18" fmla="*/ 0 w 44"/>
                  <a:gd name="T19" fmla="*/ 0 h 43"/>
                  <a:gd name="T20" fmla="*/ 0 w 44"/>
                  <a:gd name="T21" fmla="*/ 0 h 43"/>
                  <a:gd name="T22" fmla="*/ 0 w 44"/>
                  <a:gd name="T23" fmla="*/ 0 h 43"/>
                  <a:gd name="T24" fmla="*/ 0 w 44"/>
                  <a:gd name="T25" fmla="*/ 0 h 43"/>
                  <a:gd name="T26" fmla="*/ 0 w 44"/>
                  <a:gd name="T27" fmla="*/ 0 h 43"/>
                  <a:gd name="T28" fmla="*/ 0 w 44"/>
                  <a:gd name="T29" fmla="*/ 0 h 43"/>
                  <a:gd name="T30" fmla="*/ 0 w 44"/>
                  <a:gd name="T31" fmla="*/ 0 h 43"/>
                  <a:gd name="T32" fmla="*/ 0 w 44"/>
                  <a:gd name="T33" fmla="*/ 0 h 43"/>
                  <a:gd name="T34" fmla="*/ 0 w 44"/>
                  <a:gd name="T35" fmla="*/ 0 h 43"/>
                  <a:gd name="T36" fmla="*/ 0 w 44"/>
                  <a:gd name="T37" fmla="*/ 0 h 43"/>
                  <a:gd name="T38" fmla="*/ 0 w 44"/>
                  <a:gd name="T39" fmla="*/ 0 h 43"/>
                  <a:gd name="T40" fmla="*/ 0 w 44"/>
                  <a:gd name="T41" fmla="*/ 0 h 43"/>
                  <a:gd name="T42" fmla="*/ 0 w 44"/>
                  <a:gd name="T43" fmla="*/ 0 h 43"/>
                  <a:gd name="T44" fmla="*/ 0 w 44"/>
                  <a:gd name="T45" fmla="*/ 0 h 43"/>
                  <a:gd name="T46" fmla="*/ 0 w 44"/>
                  <a:gd name="T47" fmla="*/ 0 h 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43"/>
                  <a:gd name="T74" fmla="*/ 44 w 44"/>
                  <a:gd name="T75" fmla="*/ 43 h 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43">
                    <a:moveTo>
                      <a:pt x="37" y="43"/>
                    </a:moveTo>
                    <a:lnTo>
                      <a:pt x="16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9" y="6"/>
                    </a:lnTo>
                    <a:lnTo>
                      <a:pt x="20" y="11"/>
                    </a:lnTo>
                    <a:lnTo>
                      <a:pt x="19" y="15"/>
                    </a:lnTo>
                    <a:lnTo>
                      <a:pt x="23" y="20"/>
                    </a:lnTo>
                    <a:lnTo>
                      <a:pt x="32" y="26"/>
                    </a:lnTo>
                    <a:lnTo>
                      <a:pt x="39" y="34"/>
                    </a:lnTo>
                    <a:lnTo>
                      <a:pt x="44" y="38"/>
                    </a:lnTo>
                    <a:lnTo>
                      <a:pt x="37" y="43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3" name="Freeform 28"/>
              <p:cNvSpPr>
                <a:spLocks/>
              </p:cNvSpPr>
              <p:nvPr/>
            </p:nvSpPr>
            <p:spPr bwMode="auto">
              <a:xfrm>
                <a:off x="4674" y="763"/>
                <a:ext cx="7" cy="22"/>
              </a:xfrm>
              <a:custGeom>
                <a:avLst/>
                <a:gdLst>
                  <a:gd name="T0" fmla="*/ 0 w 42"/>
                  <a:gd name="T1" fmla="*/ 0 h 129"/>
                  <a:gd name="T2" fmla="*/ 0 w 42"/>
                  <a:gd name="T3" fmla="*/ 0 h 129"/>
                  <a:gd name="T4" fmla="*/ 0 w 42"/>
                  <a:gd name="T5" fmla="*/ 0 h 129"/>
                  <a:gd name="T6" fmla="*/ 0 w 42"/>
                  <a:gd name="T7" fmla="*/ 0 h 129"/>
                  <a:gd name="T8" fmla="*/ 0 w 42"/>
                  <a:gd name="T9" fmla="*/ 0 h 129"/>
                  <a:gd name="T10" fmla="*/ 0 w 42"/>
                  <a:gd name="T11" fmla="*/ 0 h 129"/>
                  <a:gd name="T12" fmla="*/ 0 w 42"/>
                  <a:gd name="T13" fmla="*/ 0 h 129"/>
                  <a:gd name="T14" fmla="*/ 0 w 42"/>
                  <a:gd name="T15" fmla="*/ 0 h 129"/>
                  <a:gd name="T16" fmla="*/ 0 w 42"/>
                  <a:gd name="T17" fmla="*/ 0 h 129"/>
                  <a:gd name="T18" fmla="*/ 0 w 42"/>
                  <a:gd name="T19" fmla="*/ 0 h 129"/>
                  <a:gd name="T20" fmla="*/ 0 w 42"/>
                  <a:gd name="T21" fmla="*/ 0 h 129"/>
                  <a:gd name="T22" fmla="*/ 0 w 42"/>
                  <a:gd name="T23" fmla="*/ 0 h 129"/>
                  <a:gd name="T24" fmla="*/ 0 w 42"/>
                  <a:gd name="T25" fmla="*/ 0 h 129"/>
                  <a:gd name="T26" fmla="*/ 0 w 42"/>
                  <a:gd name="T27" fmla="*/ 0 h 129"/>
                  <a:gd name="T28" fmla="*/ 0 w 42"/>
                  <a:gd name="T29" fmla="*/ 0 h 129"/>
                  <a:gd name="T30" fmla="*/ 0 w 42"/>
                  <a:gd name="T31" fmla="*/ 0 h 129"/>
                  <a:gd name="T32" fmla="*/ 0 w 42"/>
                  <a:gd name="T33" fmla="*/ 0 h 129"/>
                  <a:gd name="T34" fmla="*/ 0 w 42"/>
                  <a:gd name="T35" fmla="*/ 0 h 129"/>
                  <a:gd name="T36" fmla="*/ 0 w 42"/>
                  <a:gd name="T37" fmla="*/ 0 h 129"/>
                  <a:gd name="T38" fmla="*/ 0 w 42"/>
                  <a:gd name="T39" fmla="*/ 0 h 129"/>
                  <a:gd name="T40" fmla="*/ 0 w 42"/>
                  <a:gd name="T41" fmla="*/ 0 h 1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29"/>
                  <a:gd name="T65" fmla="*/ 42 w 42"/>
                  <a:gd name="T66" fmla="*/ 129 h 1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29">
                    <a:moveTo>
                      <a:pt x="18" y="129"/>
                    </a:moveTo>
                    <a:lnTo>
                      <a:pt x="15" y="119"/>
                    </a:lnTo>
                    <a:lnTo>
                      <a:pt x="7" y="96"/>
                    </a:lnTo>
                    <a:lnTo>
                      <a:pt x="1" y="69"/>
                    </a:lnTo>
                    <a:lnTo>
                      <a:pt x="0" y="48"/>
                    </a:lnTo>
                    <a:lnTo>
                      <a:pt x="3" y="40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9" y="17"/>
                    </a:lnTo>
                    <a:lnTo>
                      <a:pt x="24" y="10"/>
                    </a:lnTo>
                    <a:lnTo>
                      <a:pt x="31" y="5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40" y="1"/>
                    </a:lnTo>
                    <a:lnTo>
                      <a:pt x="40" y="8"/>
                    </a:lnTo>
                    <a:lnTo>
                      <a:pt x="40" y="15"/>
                    </a:lnTo>
                    <a:lnTo>
                      <a:pt x="42" y="20"/>
                    </a:lnTo>
                    <a:lnTo>
                      <a:pt x="41" y="38"/>
                    </a:lnTo>
                    <a:lnTo>
                      <a:pt x="32" y="75"/>
                    </a:lnTo>
                    <a:lnTo>
                      <a:pt x="22" y="112"/>
                    </a:lnTo>
                    <a:lnTo>
                      <a:pt x="18" y="129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4" name="Freeform 29"/>
              <p:cNvSpPr>
                <a:spLocks/>
              </p:cNvSpPr>
              <p:nvPr/>
            </p:nvSpPr>
            <p:spPr bwMode="auto">
              <a:xfrm>
                <a:off x="4674" y="763"/>
                <a:ext cx="7" cy="22"/>
              </a:xfrm>
              <a:custGeom>
                <a:avLst/>
                <a:gdLst>
                  <a:gd name="T0" fmla="*/ 0 w 42"/>
                  <a:gd name="T1" fmla="*/ 0 h 129"/>
                  <a:gd name="T2" fmla="*/ 0 w 42"/>
                  <a:gd name="T3" fmla="*/ 0 h 129"/>
                  <a:gd name="T4" fmla="*/ 0 w 42"/>
                  <a:gd name="T5" fmla="*/ 0 h 129"/>
                  <a:gd name="T6" fmla="*/ 0 w 42"/>
                  <a:gd name="T7" fmla="*/ 0 h 129"/>
                  <a:gd name="T8" fmla="*/ 0 w 42"/>
                  <a:gd name="T9" fmla="*/ 0 h 129"/>
                  <a:gd name="T10" fmla="*/ 0 w 42"/>
                  <a:gd name="T11" fmla="*/ 0 h 129"/>
                  <a:gd name="T12" fmla="*/ 0 w 42"/>
                  <a:gd name="T13" fmla="*/ 0 h 129"/>
                  <a:gd name="T14" fmla="*/ 0 w 42"/>
                  <a:gd name="T15" fmla="*/ 0 h 129"/>
                  <a:gd name="T16" fmla="*/ 0 w 42"/>
                  <a:gd name="T17" fmla="*/ 0 h 129"/>
                  <a:gd name="T18" fmla="*/ 0 w 42"/>
                  <a:gd name="T19" fmla="*/ 0 h 129"/>
                  <a:gd name="T20" fmla="*/ 0 w 42"/>
                  <a:gd name="T21" fmla="*/ 0 h 129"/>
                  <a:gd name="T22" fmla="*/ 0 w 42"/>
                  <a:gd name="T23" fmla="*/ 0 h 129"/>
                  <a:gd name="T24" fmla="*/ 0 w 42"/>
                  <a:gd name="T25" fmla="*/ 0 h 129"/>
                  <a:gd name="T26" fmla="*/ 0 w 42"/>
                  <a:gd name="T27" fmla="*/ 0 h 129"/>
                  <a:gd name="T28" fmla="*/ 0 w 42"/>
                  <a:gd name="T29" fmla="*/ 0 h 129"/>
                  <a:gd name="T30" fmla="*/ 0 w 42"/>
                  <a:gd name="T31" fmla="*/ 0 h 129"/>
                  <a:gd name="T32" fmla="*/ 0 w 42"/>
                  <a:gd name="T33" fmla="*/ 0 h 129"/>
                  <a:gd name="T34" fmla="*/ 0 w 42"/>
                  <a:gd name="T35" fmla="*/ 0 h 129"/>
                  <a:gd name="T36" fmla="*/ 0 w 42"/>
                  <a:gd name="T37" fmla="*/ 0 h 129"/>
                  <a:gd name="T38" fmla="*/ 0 w 42"/>
                  <a:gd name="T39" fmla="*/ 0 h 129"/>
                  <a:gd name="T40" fmla="*/ 0 w 42"/>
                  <a:gd name="T41" fmla="*/ 0 h 129"/>
                  <a:gd name="T42" fmla="*/ 0 w 42"/>
                  <a:gd name="T43" fmla="*/ 0 h 129"/>
                  <a:gd name="T44" fmla="*/ 0 w 42"/>
                  <a:gd name="T45" fmla="*/ 0 h 129"/>
                  <a:gd name="T46" fmla="*/ 0 w 42"/>
                  <a:gd name="T47" fmla="*/ 0 h 129"/>
                  <a:gd name="T48" fmla="*/ 0 w 42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29"/>
                  <a:gd name="T77" fmla="*/ 42 w 42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29">
                    <a:moveTo>
                      <a:pt x="18" y="129"/>
                    </a:moveTo>
                    <a:lnTo>
                      <a:pt x="18" y="129"/>
                    </a:lnTo>
                    <a:lnTo>
                      <a:pt x="15" y="119"/>
                    </a:lnTo>
                    <a:lnTo>
                      <a:pt x="7" y="96"/>
                    </a:lnTo>
                    <a:lnTo>
                      <a:pt x="1" y="69"/>
                    </a:lnTo>
                    <a:lnTo>
                      <a:pt x="0" y="48"/>
                    </a:lnTo>
                    <a:lnTo>
                      <a:pt x="3" y="40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9" y="17"/>
                    </a:lnTo>
                    <a:lnTo>
                      <a:pt x="24" y="10"/>
                    </a:lnTo>
                    <a:lnTo>
                      <a:pt x="31" y="5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40" y="1"/>
                    </a:lnTo>
                    <a:lnTo>
                      <a:pt x="40" y="8"/>
                    </a:lnTo>
                    <a:lnTo>
                      <a:pt x="40" y="15"/>
                    </a:lnTo>
                    <a:lnTo>
                      <a:pt x="42" y="20"/>
                    </a:lnTo>
                    <a:lnTo>
                      <a:pt x="41" y="38"/>
                    </a:lnTo>
                    <a:lnTo>
                      <a:pt x="32" y="75"/>
                    </a:lnTo>
                    <a:lnTo>
                      <a:pt x="22" y="112"/>
                    </a:lnTo>
                    <a:lnTo>
                      <a:pt x="18" y="129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5" name="Freeform 30"/>
              <p:cNvSpPr>
                <a:spLocks/>
              </p:cNvSpPr>
              <p:nvPr/>
            </p:nvSpPr>
            <p:spPr bwMode="auto">
              <a:xfrm>
                <a:off x="4674" y="763"/>
                <a:ext cx="6" cy="21"/>
              </a:xfrm>
              <a:custGeom>
                <a:avLst/>
                <a:gdLst>
                  <a:gd name="T0" fmla="*/ 0 w 37"/>
                  <a:gd name="T1" fmla="*/ 0 h 125"/>
                  <a:gd name="T2" fmla="*/ 0 w 37"/>
                  <a:gd name="T3" fmla="*/ 0 h 125"/>
                  <a:gd name="T4" fmla="*/ 0 w 37"/>
                  <a:gd name="T5" fmla="*/ 0 h 125"/>
                  <a:gd name="T6" fmla="*/ 0 w 37"/>
                  <a:gd name="T7" fmla="*/ 0 h 125"/>
                  <a:gd name="T8" fmla="*/ 0 w 37"/>
                  <a:gd name="T9" fmla="*/ 0 h 125"/>
                  <a:gd name="T10" fmla="*/ 0 w 37"/>
                  <a:gd name="T11" fmla="*/ 0 h 125"/>
                  <a:gd name="T12" fmla="*/ 0 w 37"/>
                  <a:gd name="T13" fmla="*/ 0 h 125"/>
                  <a:gd name="T14" fmla="*/ 0 w 37"/>
                  <a:gd name="T15" fmla="*/ 0 h 125"/>
                  <a:gd name="T16" fmla="*/ 0 w 37"/>
                  <a:gd name="T17" fmla="*/ 0 h 125"/>
                  <a:gd name="T18" fmla="*/ 0 w 37"/>
                  <a:gd name="T19" fmla="*/ 0 h 125"/>
                  <a:gd name="T20" fmla="*/ 0 w 37"/>
                  <a:gd name="T21" fmla="*/ 0 h 125"/>
                  <a:gd name="T22" fmla="*/ 0 w 37"/>
                  <a:gd name="T23" fmla="*/ 0 h 125"/>
                  <a:gd name="T24" fmla="*/ 0 w 37"/>
                  <a:gd name="T25" fmla="*/ 0 h 125"/>
                  <a:gd name="T26" fmla="*/ 0 w 37"/>
                  <a:gd name="T27" fmla="*/ 0 h 125"/>
                  <a:gd name="T28" fmla="*/ 0 w 37"/>
                  <a:gd name="T29" fmla="*/ 0 h 125"/>
                  <a:gd name="T30" fmla="*/ 0 w 37"/>
                  <a:gd name="T31" fmla="*/ 0 h 125"/>
                  <a:gd name="T32" fmla="*/ 0 w 37"/>
                  <a:gd name="T33" fmla="*/ 0 h 125"/>
                  <a:gd name="T34" fmla="*/ 0 w 37"/>
                  <a:gd name="T35" fmla="*/ 0 h 125"/>
                  <a:gd name="T36" fmla="*/ 0 w 37"/>
                  <a:gd name="T37" fmla="*/ 0 h 125"/>
                  <a:gd name="T38" fmla="*/ 0 w 37"/>
                  <a:gd name="T39" fmla="*/ 0 h 125"/>
                  <a:gd name="T40" fmla="*/ 0 w 37"/>
                  <a:gd name="T41" fmla="*/ 0 h 125"/>
                  <a:gd name="T42" fmla="*/ 0 w 37"/>
                  <a:gd name="T43" fmla="*/ 0 h 125"/>
                  <a:gd name="T44" fmla="*/ 0 w 37"/>
                  <a:gd name="T45" fmla="*/ 0 h 125"/>
                  <a:gd name="T46" fmla="*/ 0 w 37"/>
                  <a:gd name="T47" fmla="*/ 0 h 125"/>
                  <a:gd name="T48" fmla="*/ 0 w 37"/>
                  <a:gd name="T49" fmla="*/ 0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125"/>
                  <a:gd name="T77" fmla="*/ 37 w 37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125">
                    <a:moveTo>
                      <a:pt x="16" y="123"/>
                    </a:moveTo>
                    <a:lnTo>
                      <a:pt x="12" y="114"/>
                    </a:lnTo>
                    <a:lnTo>
                      <a:pt x="6" y="94"/>
                    </a:lnTo>
                    <a:lnTo>
                      <a:pt x="0" y="68"/>
                    </a:lnTo>
                    <a:lnTo>
                      <a:pt x="0" y="48"/>
                    </a:lnTo>
                    <a:lnTo>
                      <a:pt x="3" y="40"/>
                    </a:lnTo>
                    <a:lnTo>
                      <a:pt x="7" y="32"/>
                    </a:lnTo>
                    <a:lnTo>
                      <a:pt x="12" y="24"/>
                    </a:lnTo>
                    <a:lnTo>
                      <a:pt x="19" y="17"/>
                    </a:lnTo>
                    <a:lnTo>
                      <a:pt x="24" y="10"/>
                    </a:lnTo>
                    <a:lnTo>
                      <a:pt x="31" y="5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1" y="8"/>
                    </a:lnTo>
                    <a:lnTo>
                      <a:pt x="23" y="18"/>
                    </a:lnTo>
                    <a:lnTo>
                      <a:pt x="17" y="30"/>
                    </a:lnTo>
                    <a:lnTo>
                      <a:pt x="11" y="46"/>
                    </a:lnTo>
                    <a:lnTo>
                      <a:pt x="8" y="64"/>
                    </a:lnTo>
                    <a:lnTo>
                      <a:pt x="9" y="82"/>
                    </a:lnTo>
                    <a:lnTo>
                      <a:pt x="16" y="102"/>
                    </a:lnTo>
                    <a:lnTo>
                      <a:pt x="22" y="120"/>
                    </a:lnTo>
                    <a:lnTo>
                      <a:pt x="22" y="125"/>
                    </a:lnTo>
                    <a:lnTo>
                      <a:pt x="18" y="124"/>
                    </a:lnTo>
                    <a:lnTo>
                      <a:pt x="16" y="123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6" name="Freeform 31"/>
              <p:cNvSpPr>
                <a:spLocks/>
              </p:cNvSpPr>
              <p:nvPr/>
            </p:nvSpPr>
            <p:spPr bwMode="auto">
              <a:xfrm>
                <a:off x="4659" y="786"/>
                <a:ext cx="9" cy="17"/>
              </a:xfrm>
              <a:custGeom>
                <a:avLst/>
                <a:gdLst>
                  <a:gd name="T0" fmla="*/ 0 w 51"/>
                  <a:gd name="T1" fmla="*/ 0 h 99"/>
                  <a:gd name="T2" fmla="*/ 0 w 51"/>
                  <a:gd name="T3" fmla="*/ 0 h 99"/>
                  <a:gd name="T4" fmla="*/ 0 w 51"/>
                  <a:gd name="T5" fmla="*/ 0 h 99"/>
                  <a:gd name="T6" fmla="*/ 0 w 51"/>
                  <a:gd name="T7" fmla="*/ 0 h 99"/>
                  <a:gd name="T8" fmla="*/ 0 w 51"/>
                  <a:gd name="T9" fmla="*/ 0 h 99"/>
                  <a:gd name="T10" fmla="*/ 0 w 51"/>
                  <a:gd name="T11" fmla="*/ 0 h 99"/>
                  <a:gd name="T12" fmla="*/ 0 w 51"/>
                  <a:gd name="T13" fmla="*/ 0 h 99"/>
                  <a:gd name="T14" fmla="*/ 0 w 51"/>
                  <a:gd name="T15" fmla="*/ 0 h 99"/>
                  <a:gd name="T16" fmla="*/ 0 w 51"/>
                  <a:gd name="T17" fmla="*/ 0 h 99"/>
                  <a:gd name="T18" fmla="*/ 0 w 51"/>
                  <a:gd name="T19" fmla="*/ 0 h 99"/>
                  <a:gd name="T20" fmla="*/ 0 w 51"/>
                  <a:gd name="T21" fmla="*/ 0 h 99"/>
                  <a:gd name="T22" fmla="*/ 0 w 51"/>
                  <a:gd name="T23" fmla="*/ 0 h 99"/>
                  <a:gd name="T24" fmla="*/ 0 w 51"/>
                  <a:gd name="T25" fmla="*/ 0 h 99"/>
                  <a:gd name="T26" fmla="*/ 0 w 51"/>
                  <a:gd name="T27" fmla="*/ 0 h 99"/>
                  <a:gd name="T28" fmla="*/ 0 w 51"/>
                  <a:gd name="T29" fmla="*/ 0 h 99"/>
                  <a:gd name="T30" fmla="*/ 0 w 51"/>
                  <a:gd name="T31" fmla="*/ 0 h 99"/>
                  <a:gd name="T32" fmla="*/ 0 w 51"/>
                  <a:gd name="T33" fmla="*/ 0 h 99"/>
                  <a:gd name="T34" fmla="*/ 0 w 51"/>
                  <a:gd name="T35" fmla="*/ 0 h 99"/>
                  <a:gd name="T36" fmla="*/ 0 w 51"/>
                  <a:gd name="T37" fmla="*/ 0 h 99"/>
                  <a:gd name="T38" fmla="*/ 0 w 51"/>
                  <a:gd name="T39" fmla="*/ 0 h 99"/>
                  <a:gd name="T40" fmla="*/ 0 w 51"/>
                  <a:gd name="T41" fmla="*/ 0 h 99"/>
                  <a:gd name="T42" fmla="*/ 0 w 51"/>
                  <a:gd name="T43" fmla="*/ 0 h 99"/>
                  <a:gd name="T44" fmla="*/ 0 w 51"/>
                  <a:gd name="T45" fmla="*/ 0 h 99"/>
                  <a:gd name="T46" fmla="*/ 0 w 51"/>
                  <a:gd name="T47" fmla="*/ 0 h 99"/>
                  <a:gd name="T48" fmla="*/ 0 w 51"/>
                  <a:gd name="T49" fmla="*/ 0 h 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99"/>
                  <a:gd name="T77" fmla="*/ 51 w 51"/>
                  <a:gd name="T78" fmla="*/ 99 h 9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99">
                    <a:moveTo>
                      <a:pt x="3" y="99"/>
                    </a:moveTo>
                    <a:lnTo>
                      <a:pt x="2" y="94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6" y="58"/>
                    </a:lnTo>
                    <a:lnTo>
                      <a:pt x="12" y="53"/>
                    </a:lnTo>
                    <a:lnTo>
                      <a:pt x="17" y="46"/>
                    </a:lnTo>
                    <a:lnTo>
                      <a:pt x="23" y="39"/>
                    </a:lnTo>
                    <a:lnTo>
                      <a:pt x="30" y="32"/>
                    </a:lnTo>
                    <a:lnTo>
                      <a:pt x="35" y="25"/>
                    </a:lnTo>
                    <a:lnTo>
                      <a:pt x="40" y="17"/>
                    </a:lnTo>
                    <a:lnTo>
                      <a:pt x="43" y="9"/>
                    </a:lnTo>
                    <a:lnTo>
                      <a:pt x="44" y="0"/>
                    </a:lnTo>
                    <a:lnTo>
                      <a:pt x="47" y="3"/>
                    </a:lnTo>
                    <a:lnTo>
                      <a:pt x="51" y="15"/>
                    </a:lnTo>
                    <a:lnTo>
                      <a:pt x="51" y="29"/>
                    </a:lnTo>
                    <a:lnTo>
                      <a:pt x="48" y="45"/>
                    </a:lnTo>
                    <a:lnTo>
                      <a:pt x="46" y="48"/>
                    </a:lnTo>
                    <a:lnTo>
                      <a:pt x="41" y="55"/>
                    </a:lnTo>
                    <a:lnTo>
                      <a:pt x="33" y="64"/>
                    </a:lnTo>
                    <a:lnTo>
                      <a:pt x="26" y="73"/>
                    </a:lnTo>
                    <a:lnTo>
                      <a:pt x="17" y="83"/>
                    </a:lnTo>
                    <a:lnTo>
                      <a:pt x="9" y="91"/>
                    </a:lnTo>
                    <a:lnTo>
                      <a:pt x="5" y="96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7" name="Freeform 32"/>
              <p:cNvSpPr>
                <a:spLocks/>
              </p:cNvSpPr>
              <p:nvPr/>
            </p:nvSpPr>
            <p:spPr bwMode="auto">
              <a:xfrm>
                <a:off x="4659" y="786"/>
                <a:ext cx="9" cy="17"/>
              </a:xfrm>
              <a:custGeom>
                <a:avLst/>
                <a:gdLst>
                  <a:gd name="T0" fmla="*/ 0 w 51"/>
                  <a:gd name="T1" fmla="*/ 0 h 99"/>
                  <a:gd name="T2" fmla="*/ 0 w 51"/>
                  <a:gd name="T3" fmla="*/ 0 h 99"/>
                  <a:gd name="T4" fmla="*/ 0 w 51"/>
                  <a:gd name="T5" fmla="*/ 0 h 99"/>
                  <a:gd name="T6" fmla="*/ 0 w 51"/>
                  <a:gd name="T7" fmla="*/ 0 h 99"/>
                  <a:gd name="T8" fmla="*/ 0 w 51"/>
                  <a:gd name="T9" fmla="*/ 0 h 99"/>
                  <a:gd name="T10" fmla="*/ 0 w 51"/>
                  <a:gd name="T11" fmla="*/ 0 h 99"/>
                  <a:gd name="T12" fmla="*/ 0 w 51"/>
                  <a:gd name="T13" fmla="*/ 0 h 99"/>
                  <a:gd name="T14" fmla="*/ 0 w 51"/>
                  <a:gd name="T15" fmla="*/ 0 h 99"/>
                  <a:gd name="T16" fmla="*/ 0 w 51"/>
                  <a:gd name="T17" fmla="*/ 0 h 99"/>
                  <a:gd name="T18" fmla="*/ 0 w 51"/>
                  <a:gd name="T19" fmla="*/ 0 h 99"/>
                  <a:gd name="T20" fmla="*/ 0 w 51"/>
                  <a:gd name="T21" fmla="*/ 0 h 99"/>
                  <a:gd name="T22" fmla="*/ 0 w 51"/>
                  <a:gd name="T23" fmla="*/ 0 h 99"/>
                  <a:gd name="T24" fmla="*/ 0 w 51"/>
                  <a:gd name="T25" fmla="*/ 0 h 99"/>
                  <a:gd name="T26" fmla="*/ 0 w 51"/>
                  <a:gd name="T27" fmla="*/ 0 h 99"/>
                  <a:gd name="T28" fmla="*/ 0 w 51"/>
                  <a:gd name="T29" fmla="*/ 0 h 99"/>
                  <a:gd name="T30" fmla="*/ 0 w 51"/>
                  <a:gd name="T31" fmla="*/ 0 h 99"/>
                  <a:gd name="T32" fmla="*/ 0 w 51"/>
                  <a:gd name="T33" fmla="*/ 0 h 99"/>
                  <a:gd name="T34" fmla="*/ 0 w 51"/>
                  <a:gd name="T35" fmla="*/ 0 h 99"/>
                  <a:gd name="T36" fmla="*/ 0 w 51"/>
                  <a:gd name="T37" fmla="*/ 0 h 99"/>
                  <a:gd name="T38" fmla="*/ 0 w 51"/>
                  <a:gd name="T39" fmla="*/ 0 h 99"/>
                  <a:gd name="T40" fmla="*/ 0 w 51"/>
                  <a:gd name="T41" fmla="*/ 0 h 99"/>
                  <a:gd name="T42" fmla="*/ 0 w 51"/>
                  <a:gd name="T43" fmla="*/ 0 h 99"/>
                  <a:gd name="T44" fmla="*/ 0 w 51"/>
                  <a:gd name="T45" fmla="*/ 0 h 99"/>
                  <a:gd name="T46" fmla="*/ 0 w 51"/>
                  <a:gd name="T47" fmla="*/ 0 h 99"/>
                  <a:gd name="T48" fmla="*/ 0 w 51"/>
                  <a:gd name="T49" fmla="*/ 0 h 99"/>
                  <a:gd name="T50" fmla="*/ 0 w 51"/>
                  <a:gd name="T51" fmla="*/ 0 h 99"/>
                  <a:gd name="T52" fmla="*/ 0 w 51"/>
                  <a:gd name="T53" fmla="*/ 0 h 99"/>
                  <a:gd name="T54" fmla="*/ 0 w 51"/>
                  <a:gd name="T55" fmla="*/ 0 h 99"/>
                  <a:gd name="T56" fmla="*/ 0 w 51"/>
                  <a:gd name="T57" fmla="*/ 0 h 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9"/>
                  <a:gd name="T89" fmla="*/ 51 w 51"/>
                  <a:gd name="T90" fmla="*/ 99 h 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9">
                    <a:moveTo>
                      <a:pt x="3" y="99"/>
                    </a:moveTo>
                    <a:lnTo>
                      <a:pt x="3" y="99"/>
                    </a:lnTo>
                    <a:lnTo>
                      <a:pt x="2" y="94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6" y="58"/>
                    </a:lnTo>
                    <a:lnTo>
                      <a:pt x="12" y="53"/>
                    </a:lnTo>
                    <a:lnTo>
                      <a:pt x="17" y="46"/>
                    </a:lnTo>
                    <a:lnTo>
                      <a:pt x="23" y="39"/>
                    </a:lnTo>
                    <a:lnTo>
                      <a:pt x="30" y="32"/>
                    </a:lnTo>
                    <a:lnTo>
                      <a:pt x="35" y="25"/>
                    </a:lnTo>
                    <a:lnTo>
                      <a:pt x="40" y="17"/>
                    </a:lnTo>
                    <a:lnTo>
                      <a:pt x="43" y="9"/>
                    </a:lnTo>
                    <a:lnTo>
                      <a:pt x="44" y="0"/>
                    </a:lnTo>
                    <a:lnTo>
                      <a:pt x="47" y="3"/>
                    </a:lnTo>
                    <a:lnTo>
                      <a:pt x="51" y="15"/>
                    </a:lnTo>
                    <a:lnTo>
                      <a:pt x="51" y="29"/>
                    </a:lnTo>
                    <a:lnTo>
                      <a:pt x="48" y="45"/>
                    </a:lnTo>
                    <a:lnTo>
                      <a:pt x="46" y="48"/>
                    </a:lnTo>
                    <a:lnTo>
                      <a:pt x="41" y="55"/>
                    </a:lnTo>
                    <a:lnTo>
                      <a:pt x="33" y="64"/>
                    </a:lnTo>
                    <a:lnTo>
                      <a:pt x="26" y="73"/>
                    </a:lnTo>
                    <a:lnTo>
                      <a:pt x="17" y="83"/>
                    </a:lnTo>
                    <a:lnTo>
                      <a:pt x="9" y="91"/>
                    </a:lnTo>
                    <a:lnTo>
                      <a:pt x="5" y="96"/>
                    </a:lnTo>
                    <a:lnTo>
                      <a:pt x="3" y="99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8" name="Freeform 33"/>
              <p:cNvSpPr>
                <a:spLocks/>
              </p:cNvSpPr>
              <p:nvPr/>
            </p:nvSpPr>
            <p:spPr bwMode="auto">
              <a:xfrm>
                <a:off x="4659" y="786"/>
                <a:ext cx="8" cy="17"/>
              </a:xfrm>
              <a:custGeom>
                <a:avLst/>
                <a:gdLst>
                  <a:gd name="T0" fmla="*/ 0 w 46"/>
                  <a:gd name="T1" fmla="*/ 0 h 100"/>
                  <a:gd name="T2" fmla="*/ 0 w 46"/>
                  <a:gd name="T3" fmla="*/ 0 h 100"/>
                  <a:gd name="T4" fmla="*/ 0 w 46"/>
                  <a:gd name="T5" fmla="*/ 0 h 100"/>
                  <a:gd name="T6" fmla="*/ 0 w 46"/>
                  <a:gd name="T7" fmla="*/ 0 h 100"/>
                  <a:gd name="T8" fmla="*/ 0 w 46"/>
                  <a:gd name="T9" fmla="*/ 0 h 100"/>
                  <a:gd name="T10" fmla="*/ 0 w 46"/>
                  <a:gd name="T11" fmla="*/ 0 h 100"/>
                  <a:gd name="T12" fmla="*/ 0 w 46"/>
                  <a:gd name="T13" fmla="*/ 0 h 100"/>
                  <a:gd name="T14" fmla="*/ 0 w 46"/>
                  <a:gd name="T15" fmla="*/ 0 h 100"/>
                  <a:gd name="T16" fmla="*/ 0 w 46"/>
                  <a:gd name="T17" fmla="*/ 0 h 100"/>
                  <a:gd name="T18" fmla="*/ 0 w 46"/>
                  <a:gd name="T19" fmla="*/ 0 h 100"/>
                  <a:gd name="T20" fmla="*/ 0 w 46"/>
                  <a:gd name="T21" fmla="*/ 0 h 100"/>
                  <a:gd name="T22" fmla="*/ 0 w 46"/>
                  <a:gd name="T23" fmla="*/ 0 h 100"/>
                  <a:gd name="T24" fmla="*/ 0 w 46"/>
                  <a:gd name="T25" fmla="*/ 0 h 100"/>
                  <a:gd name="T26" fmla="*/ 0 w 46"/>
                  <a:gd name="T27" fmla="*/ 0 h 100"/>
                  <a:gd name="T28" fmla="*/ 0 w 46"/>
                  <a:gd name="T29" fmla="*/ 0 h 100"/>
                  <a:gd name="T30" fmla="*/ 0 w 46"/>
                  <a:gd name="T31" fmla="*/ 0 h 100"/>
                  <a:gd name="T32" fmla="*/ 0 w 46"/>
                  <a:gd name="T33" fmla="*/ 0 h 100"/>
                  <a:gd name="T34" fmla="*/ 0 w 46"/>
                  <a:gd name="T35" fmla="*/ 0 h 100"/>
                  <a:gd name="T36" fmla="*/ 0 w 46"/>
                  <a:gd name="T37" fmla="*/ 0 h 100"/>
                  <a:gd name="T38" fmla="*/ 0 w 46"/>
                  <a:gd name="T39" fmla="*/ 0 h 100"/>
                  <a:gd name="T40" fmla="*/ 0 w 46"/>
                  <a:gd name="T41" fmla="*/ 0 h 100"/>
                  <a:gd name="T42" fmla="*/ 0 w 46"/>
                  <a:gd name="T43" fmla="*/ 0 h 100"/>
                  <a:gd name="T44" fmla="*/ 0 w 46"/>
                  <a:gd name="T45" fmla="*/ 0 h 100"/>
                  <a:gd name="T46" fmla="*/ 0 w 46"/>
                  <a:gd name="T47" fmla="*/ 0 h 100"/>
                  <a:gd name="T48" fmla="*/ 0 w 46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100"/>
                  <a:gd name="T77" fmla="*/ 46 w 46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100">
                    <a:moveTo>
                      <a:pt x="44" y="0"/>
                    </a:moveTo>
                    <a:lnTo>
                      <a:pt x="43" y="8"/>
                    </a:lnTo>
                    <a:lnTo>
                      <a:pt x="41" y="16"/>
                    </a:lnTo>
                    <a:lnTo>
                      <a:pt x="35" y="23"/>
                    </a:lnTo>
                    <a:lnTo>
                      <a:pt x="30" y="31"/>
                    </a:lnTo>
                    <a:lnTo>
                      <a:pt x="23" y="39"/>
                    </a:lnTo>
                    <a:lnTo>
                      <a:pt x="17" y="46"/>
                    </a:lnTo>
                    <a:lnTo>
                      <a:pt x="12" y="53"/>
                    </a:lnTo>
                    <a:lnTo>
                      <a:pt x="6" y="59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2" y="95"/>
                    </a:lnTo>
                    <a:lnTo>
                      <a:pt x="3" y="100"/>
                    </a:lnTo>
                    <a:lnTo>
                      <a:pt x="3" y="99"/>
                    </a:lnTo>
                    <a:lnTo>
                      <a:pt x="3" y="97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5" y="81"/>
                    </a:lnTo>
                    <a:lnTo>
                      <a:pt x="11" y="68"/>
                    </a:lnTo>
                    <a:lnTo>
                      <a:pt x="18" y="56"/>
                    </a:lnTo>
                    <a:lnTo>
                      <a:pt x="27" y="45"/>
                    </a:lnTo>
                    <a:lnTo>
                      <a:pt x="35" y="33"/>
                    </a:lnTo>
                    <a:lnTo>
                      <a:pt x="43" y="22"/>
                    </a:lnTo>
                    <a:lnTo>
                      <a:pt x="46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9" name="Freeform 34"/>
              <p:cNvSpPr>
                <a:spLocks/>
              </p:cNvSpPr>
              <p:nvPr/>
            </p:nvSpPr>
            <p:spPr bwMode="auto">
              <a:xfrm>
                <a:off x="4659" y="793"/>
                <a:ext cx="18" cy="13"/>
              </a:xfrm>
              <a:custGeom>
                <a:avLst/>
                <a:gdLst>
                  <a:gd name="T0" fmla="*/ 0 w 109"/>
                  <a:gd name="T1" fmla="*/ 0 h 79"/>
                  <a:gd name="T2" fmla="*/ 0 w 109"/>
                  <a:gd name="T3" fmla="*/ 0 h 79"/>
                  <a:gd name="T4" fmla="*/ 0 w 109"/>
                  <a:gd name="T5" fmla="*/ 0 h 79"/>
                  <a:gd name="T6" fmla="*/ 0 w 109"/>
                  <a:gd name="T7" fmla="*/ 0 h 79"/>
                  <a:gd name="T8" fmla="*/ 0 w 109"/>
                  <a:gd name="T9" fmla="*/ 0 h 79"/>
                  <a:gd name="T10" fmla="*/ 0 w 109"/>
                  <a:gd name="T11" fmla="*/ 0 h 79"/>
                  <a:gd name="T12" fmla="*/ 0 w 109"/>
                  <a:gd name="T13" fmla="*/ 0 h 79"/>
                  <a:gd name="T14" fmla="*/ 0 w 109"/>
                  <a:gd name="T15" fmla="*/ 0 h 79"/>
                  <a:gd name="T16" fmla="*/ 0 w 109"/>
                  <a:gd name="T17" fmla="*/ 0 h 79"/>
                  <a:gd name="T18" fmla="*/ 0 w 109"/>
                  <a:gd name="T19" fmla="*/ 0 h 79"/>
                  <a:gd name="T20" fmla="*/ 0 w 109"/>
                  <a:gd name="T21" fmla="*/ 0 h 79"/>
                  <a:gd name="T22" fmla="*/ 0 w 109"/>
                  <a:gd name="T23" fmla="*/ 0 h 79"/>
                  <a:gd name="T24" fmla="*/ 0 w 109"/>
                  <a:gd name="T25" fmla="*/ 0 h 79"/>
                  <a:gd name="T26" fmla="*/ 0 w 109"/>
                  <a:gd name="T27" fmla="*/ 0 h 79"/>
                  <a:gd name="T28" fmla="*/ 0 w 109"/>
                  <a:gd name="T29" fmla="*/ 0 h 79"/>
                  <a:gd name="T30" fmla="*/ 0 w 109"/>
                  <a:gd name="T31" fmla="*/ 0 h 79"/>
                  <a:gd name="T32" fmla="*/ 0 w 109"/>
                  <a:gd name="T33" fmla="*/ 0 h 79"/>
                  <a:gd name="T34" fmla="*/ 0 w 109"/>
                  <a:gd name="T35" fmla="*/ 0 h 79"/>
                  <a:gd name="T36" fmla="*/ 0 w 109"/>
                  <a:gd name="T37" fmla="*/ 0 h 79"/>
                  <a:gd name="T38" fmla="*/ 0 w 109"/>
                  <a:gd name="T39" fmla="*/ 0 h 79"/>
                  <a:gd name="T40" fmla="*/ 0 w 109"/>
                  <a:gd name="T41" fmla="*/ 0 h 79"/>
                  <a:gd name="T42" fmla="*/ 0 w 109"/>
                  <a:gd name="T43" fmla="*/ 0 h 79"/>
                  <a:gd name="T44" fmla="*/ 0 w 109"/>
                  <a:gd name="T45" fmla="*/ 0 h 79"/>
                  <a:gd name="T46" fmla="*/ 0 w 109"/>
                  <a:gd name="T47" fmla="*/ 0 h 79"/>
                  <a:gd name="T48" fmla="*/ 0 w 109"/>
                  <a:gd name="T49" fmla="*/ 0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79"/>
                  <a:gd name="T77" fmla="*/ 109 w 109"/>
                  <a:gd name="T78" fmla="*/ 79 h 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79">
                    <a:moveTo>
                      <a:pt x="0" y="79"/>
                    </a:moveTo>
                    <a:lnTo>
                      <a:pt x="11" y="77"/>
                    </a:lnTo>
                    <a:lnTo>
                      <a:pt x="23" y="76"/>
                    </a:lnTo>
                    <a:lnTo>
                      <a:pt x="34" y="74"/>
                    </a:lnTo>
                    <a:lnTo>
                      <a:pt x="45" y="74"/>
                    </a:lnTo>
                    <a:lnTo>
                      <a:pt x="56" y="74"/>
                    </a:lnTo>
                    <a:lnTo>
                      <a:pt x="65" y="73"/>
                    </a:lnTo>
                    <a:lnTo>
                      <a:pt x="76" y="69"/>
                    </a:lnTo>
                    <a:lnTo>
                      <a:pt x="86" y="63"/>
                    </a:lnTo>
                    <a:lnTo>
                      <a:pt x="101" y="45"/>
                    </a:lnTo>
                    <a:lnTo>
                      <a:pt x="108" y="25"/>
                    </a:lnTo>
                    <a:lnTo>
                      <a:pt x="109" y="7"/>
                    </a:lnTo>
                    <a:lnTo>
                      <a:pt x="109" y="0"/>
                    </a:lnTo>
                    <a:lnTo>
                      <a:pt x="106" y="1"/>
                    </a:lnTo>
                    <a:lnTo>
                      <a:pt x="100" y="3"/>
                    </a:lnTo>
                    <a:lnTo>
                      <a:pt x="92" y="5"/>
                    </a:lnTo>
                    <a:lnTo>
                      <a:pt x="87" y="7"/>
                    </a:lnTo>
                    <a:lnTo>
                      <a:pt x="82" y="10"/>
                    </a:lnTo>
                    <a:lnTo>
                      <a:pt x="71" y="19"/>
                    </a:lnTo>
                    <a:lnTo>
                      <a:pt x="57" y="31"/>
                    </a:lnTo>
                    <a:lnTo>
                      <a:pt x="42" y="44"/>
                    </a:lnTo>
                    <a:lnTo>
                      <a:pt x="26" y="56"/>
                    </a:lnTo>
                    <a:lnTo>
                      <a:pt x="13" y="68"/>
                    </a:lnTo>
                    <a:lnTo>
                      <a:pt x="4" y="7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0" name="Freeform 35"/>
              <p:cNvSpPr>
                <a:spLocks/>
              </p:cNvSpPr>
              <p:nvPr/>
            </p:nvSpPr>
            <p:spPr bwMode="auto">
              <a:xfrm>
                <a:off x="4659" y="793"/>
                <a:ext cx="18" cy="13"/>
              </a:xfrm>
              <a:custGeom>
                <a:avLst/>
                <a:gdLst>
                  <a:gd name="T0" fmla="*/ 0 w 109"/>
                  <a:gd name="T1" fmla="*/ 0 h 79"/>
                  <a:gd name="T2" fmla="*/ 0 w 109"/>
                  <a:gd name="T3" fmla="*/ 0 h 79"/>
                  <a:gd name="T4" fmla="*/ 0 w 109"/>
                  <a:gd name="T5" fmla="*/ 0 h 79"/>
                  <a:gd name="T6" fmla="*/ 0 w 109"/>
                  <a:gd name="T7" fmla="*/ 0 h 79"/>
                  <a:gd name="T8" fmla="*/ 0 w 109"/>
                  <a:gd name="T9" fmla="*/ 0 h 79"/>
                  <a:gd name="T10" fmla="*/ 0 w 109"/>
                  <a:gd name="T11" fmla="*/ 0 h 79"/>
                  <a:gd name="T12" fmla="*/ 0 w 109"/>
                  <a:gd name="T13" fmla="*/ 0 h 79"/>
                  <a:gd name="T14" fmla="*/ 0 w 109"/>
                  <a:gd name="T15" fmla="*/ 0 h 79"/>
                  <a:gd name="T16" fmla="*/ 0 w 109"/>
                  <a:gd name="T17" fmla="*/ 0 h 79"/>
                  <a:gd name="T18" fmla="*/ 0 w 109"/>
                  <a:gd name="T19" fmla="*/ 0 h 79"/>
                  <a:gd name="T20" fmla="*/ 0 w 109"/>
                  <a:gd name="T21" fmla="*/ 0 h 79"/>
                  <a:gd name="T22" fmla="*/ 0 w 109"/>
                  <a:gd name="T23" fmla="*/ 0 h 79"/>
                  <a:gd name="T24" fmla="*/ 0 w 109"/>
                  <a:gd name="T25" fmla="*/ 0 h 79"/>
                  <a:gd name="T26" fmla="*/ 0 w 109"/>
                  <a:gd name="T27" fmla="*/ 0 h 79"/>
                  <a:gd name="T28" fmla="*/ 0 w 109"/>
                  <a:gd name="T29" fmla="*/ 0 h 79"/>
                  <a:gd name="T30" fmla="*/ 0 w 109"/>
                  <a:gd name="T31" fmla="*/ 0 h 79"/>
                  <a:gd name="T32" fmla="*/ 0 w 109"/>
                  <a:gd name="T33" fmla="*/ 0 h 79"/>
                  <a:gd name="T34" fmla="*/ 0 w 109"/>
                  <a:gd name="T35" fmla="*/ 0 h 79"/>
                  <a:gd name="T36" fmla="*/ 0 w 109"/>
                  <a:gd name="T37" fmla="*/ 0 h 79"/>
                  <a:gd name="T38" fmla="*/ 0 w 109"/>
                  <a:gd name="T39" fmla="*/ 0 h 79"/>
                  <a:gd name="T40" fmla="*/ 0 w 109"/>
                  <a:gd name="T41" fmla="*/ 0 h 79"/>
                  <a:gd name="T42" fmla="*/ 0 w 109"/>
                  <a:gd name="T43" fmla="*/ 0 h 79"/>
                  <a:gd name="T44" fmla="*/ 0 w 109"/>
                  <a:gd name="T45" fmla="*/ 0 h 79"/>
                  <a:gd name="T46" fmla="*/ 0 w 109"/>
                  <a:gd name="T47" fmla="*/ 0 h 79"/>
                  <a:gd name="T48" fmla="*/ 0 w 109"/>
                  <a:gd name="T49" fmla="*/ 0 h 79"/>
                  <a:gd name="T50" fmla="*/ 0 w 109"/>
                  <a:gd name="T51" fmla="*/ 0 h 79"/>
                  <a:gd name="T52" fmla="*/ 0 w 109"/>
                  <a:gd name="T53" fmla="*/ 0 h 79"/>
                  <a:gd name="T54" fmla="*/ 0 w 109"/>
                  <a:gd name="T55" fmla="*/ 0 h 79"/>
                  <a:gd name="T56" fmla="*/ 0 w 109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79"/>
                  <a:gd name="T89" fmla="*/ 109 w 109"/>
                  <a:gd name="T90" fmla="*/ 79 h 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79">
                    <a:moveTo>
                      <a:pt x="0" y="79"/>
                    </a:moveTo>
                    <a:lnTo>
                      <a:pt x="0" y="79"/>
                    </a:lnTo>
                    <a:lnTo>
                      <a:pt x="11" y="77"/>
                    </a:lnTo>
                    <a:lnTo>
                      <a:pt x="23" y="76"/>
                    </a:lnTo>
                    <a:lnTo>
                      <a:pt x="34" y="74"/>
                    </a:lnTo>
                    <a:lnTo>
                      <a:pt x="45" y="74"/>
                    </a:lnTo>
                    <a:lnTo>
                      <a:pt x="56" y="74"/>
                    </a:lnTo>
                    <a:lnTo>
                      <a:pt x="65" y="73"/>
                    </a:lnTo>
                    <a:lnTo>
                      <a:pt x="76" y="69"/>
                    </a:lnTo>
                    <a:lnTo>
                      <a:pt x="86" y="63"/>
                    </a:lnTo>
                    <a:lnTo>
                      <a:pt x="101" y="45"/>
                    </a:lnTo>
                    <a:lnTo>
                      <a:pt x="108" y="25"/>
                    </a:lnTo>
                    <a:lnTo>
                      <a:pt x="109" y="7"/>
                    </a:lnTo>
                    <a:lnTo>
                      <a:pt x="109" y="0"/>
                    </a:lnTo>
                    <a:lnTo>
                      <a:pt x="106" y="1"/>
                    </a:lnTo>
                    <a:lnTo>
                      <a:pt x="100" y="3"/>
                    </a:lnTo>
                    <a:lnTo>
                      <a:pt x="92" y="5"/>
                    </a:lnTo>
                    <a:lnTo>
                      <a:pt x="87" y="7"/>
                    </a:lnTo>
                    <a:lnTo>
                      <a:pt x="82" y="10"/>
                    </a:lnTo>
                    <a:lnTo>
                      <a:pt x="71" y="19"/>
                    </a:lnTo>
                    <a:lnTo>
                      <a:pt x="57" y="31"/>
                    </a:lnTo>
                    <a:lnTo>
                      <a:pt x="42" y="44"/>
                    </a:lnTo>
                    <a:lnTo>
                      <a:pt x="26" y="56"/>
                    </a:lnTo>
                    <a:lnTo>
                      <a:pt x="13" y="68"/>
                    </a:lnTo>
                    <a:lnTo>
                      <a:pt x="4" y="76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1" name="Freeform 36"/>
              <p:cNvSpPr>
                <a:spLocks/>
              </p:cNvSpPr>
              <p:nvPr/>
            </p:nvSpPr>
            <p:spPr bwMode="auto">
              <a:xfrm>
                <a:off x="4659" y="793"/>
                <a:ext cx="18" cy="13"/>
              </a:xfrm>
              <a:custGeom>
                <a:avLst/>
                <a:gdLst>
                  <a:gd name="T0" fmla="*/ 0 w 109"/>
                  <a:gd name="T1" fmla="*/ 0 h 79"/>
                  <a:gd name="T2" fmla="*/ 0 w 109"/>
                  <a:gd name="T3" fmla="*/ 0 h 79"/>
                  <a:gd name="T4" fmla="*/ 0 w 109"/>
                  <a:gd name="T5" fmla="*/ 0 h 79"/>
                  <a:gd name="T6" fmla="*/ 0 w 109"/>
                  <a:gd name="T7" fmla="*/ 0 h 79"/>
                  <a:gd name="T8" fmla="*/ 0 w 109"/>
                  <a:gd name="T9" fmla="*/ 0 h 79"/>
                  <a:gd name="T10" fmla="*/ 0 w 109"/>
                  <a:gd name="T11" fmla="*/ 0 h 79"/>
                  <a:gd name="T12" fmla="*/ 0 w 109"/>
                  <a:gd name="T13" fmla="*/ 0 h 79"/>
                  <a:gd name="T14" fmla="*/ 0 w 109"/>
                  <a:gd name="T15" fmla="*/ 0 h 79"/>
                  <a:gd name="T16" fmla="*/ 0 w 109"/>
                  <a:gd name="T17" fmla="*/ 0 h 79"/>
                  <a:gd name="T18" fmla="*/ 0 w 109"/>
                  <a:gd name="T19" fmla="*/ 0 h 79"/>
                  <a:gd name="T20" fmla="*/ 0 w 109"/>
                  <a:gd name="T21" fmla="*/ 0 h 79"/>
                  <a:gd name="T22" fmla="*/ 0 w 109"/>
                  <a:gd name="T23" fmla="*/ 0 h 79"/>
                  <a:gd name="T24" fmla="*/ 0 w 109"/>
                  <a:gd name="T25" fmla="*/ 0 h 79"/>
                  <a:gd name="T26" fmla="*/ 0 w 109"/>
                  <a:gd name="T27" fmla="*/ 0 h 79"/>
                  <a:gd name="T28" fmla="*/ 0 w 109"/>
                  <a:gd name="T29" fmla="*/ 0 h 79"/>
                  <a:gd name="T30" fmla="*/ 0 w 109"/>
                  <a:gd name="T31" fmla="*/ 0 h 79"/>
                  <a:gd name="T32" fmla="*/ 0 w 109"/>
                  <a:gd name="T33" fmla="*/ 0 h 79"/>
                  <a:gd name="T34" fmla="*/ 0 w 109"/>
                  <a:gd name="T35" fmla="*/ 0 h 79"/>
                  <a:gd name="T36" fmla="*/ 0 w 109"/>
                  <a:gd name="T37" fmla="*/ 0 h 79"/>
                  <a:gd name="T38" fmla="*/ 0 w 109"/>
                  <a:gd name="T39" fmla="*/ 0 h 79"/>
                  <a:gd name="T40" fmla="*/ 0 w 109"/>
                  <a:gd name="T41" fmla="*/ 0 h 79"/>
                  <a:gd name="T42" fmla="*/ 0 w 109"/>
                  <a:gd name="T43" fmla="*/ 0 h 79"/>
                  <a:gd name="T44" fmla="*/ 0 w 109"/>
                  <a:gd name="T45" fmla="*/ 0 h 79"/>
                  <a:gd name="T46" fmla="*/ 0 w 109"/>
                  <a:gd name="T47" fmla="*/ 0 h 79"/>
                  <a:gd name="T48" fmla="*/ 0 w 109"/>
                  <a:gd name="T49" fmla="*/ 0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79"/>
                  <a:gd name="T77" fmla="*/ 109 w 109"/>
                  <a:gd name="T78" fmla="*/ 79 h 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79">
                    <a:moveTo>
                      <a:pt x="109" y="0"/>
                    </a:moveTo>
                    <a:lnTo>
                      <a:pt x="106" y="1"/>
                    </a:lnTo>
                    <a:lnTo>
                      <a:pt x="100" y="3"/>
                    </a:lnTo>
                    <a:lnTo>
                      <a:pt x="92" y="5"/>
                    </a:lnTo>
                    <a:lnTo>
                      <a:pt x="87" y="7"/>
                    </a:lnTo>
                    <a:lnTo>
                      <a:pt x="82" y="10"/>
                    </a:lnTo>
                    <a:lnTo>
                      <a:pt x="71" y="19"/>
                    </a:lnTo>
                    <a:lnTo>
                      <a:pt x="57" y="31"/>
                    </a:lnTo>
                    <a:lnTo>
                      <a:pt x="42" y="44"/>
                    </a:lnTo>
                    <a:lnTo>
                      <a:pt x="26" y="56"/>
                    </a:lnTo>
                    <a:lnTo>
                      <a:pt x="13" y="68"/>
                    </a:lnTo>
                    <a:lnTo>
                      <a:pt x="4" y="76"/>
                    </a:lnTo>
                    <a:lnTo>
                      <a:pt x="0" y="79"/>
                    </a:lnTo>
                    <a:lnTo>
                      <a:pt x="7" y="77"/>
                    </a:lnTo>
                    <a:lnTo>
                      <a:pt x="12" y="76"/>
                    </a:lnTo>
                    <a:lnTo>
                      <a:pt x="20" y="76"/>
                    </a:lnTo>
                    <a:lnTo>
                      <a:pt x="27" y="74"/>
                    </a:lnTo>
                    <a:lnTo>
                      <a:pt x="52" y="65"/>
                    </a:lnTo>
                    <a:lnTo>
                      <a:pt x="72" y="55"/>
                    </a:lnTo>
                    <a:lnTo>
                      <a:pt x="86" y="43"/>
                    </a:lnTo>
                    <a:lnTo>
                      <a:pt x="97" y="31"/>
                    </a:lnTo>
                    <a:lnTo>
                      <a:pt x="103" y="18"/>
                    </a:lnTo>
                    <a:lnTo>
                      <a:pt x="106" y="9"/>
                    </a:lnTo>
                    <a:lnTo>
                      <a:pt x="10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2" name="Freeform 37"/>
              <p:cNvSpPr>
                <a:spLocks/>
              </p:cNvSpPr>
              <p:nvPr/>
            </p:nvSpPr>
            <p:spPr bwMode="auto">
              <a:xfrm>
                <a:off x="4630" y="816"/>
                <a:ext cx="26" cy="7"/>
              </a:xfrm>
              <a:custGeom>
                <a:avLst/>
                <a:gdLst>
                  <a:gd name="T0" fmla="*/ 0 w 152"/>
                  <a:gd name="T1" fmla="*/ 0 h 43"/>
                  <a:gd name="T2" fmla="*/ 0 w 152"/>
                  <a:gd name="T3" fmla="*/ 0 h 43"/>
                  <a:gd name="T4" fmla="*/ 0 w 152"/>
                  <a:gd name="T5" fmla="*/ 0 h 43"/>
                  <a:gd name="T6" fmla="*/ 0 w 152"/>
                  <a:gd name="T7" fmla="*/ 0 h 43"/>
                  <a:gd name="T8" fmla="*/ 0 w 152"/>
                  <a:gd name="T9" fmla="*/ 0 h 43"/>
                  <a:gd name="T10" fmla="*/ 0 w 152"/>
                  <a:gd name="T11" fmla="*/ 0 h 43"/>
                  <a:gd name="T12" fmla="*/ 0 w 152"/>
                  <a:gd name="T13" fmla="*/ 0 h 43"/>
                  <a:gd name="T14" fmla="*/ 0 w 152"/>
                  <a:gd name="T15" fmla="*/ 0 h 43"/>
                  <a:gd name="T16" fmla="*/ 0 w 152"/>
                  <a:gd name="T17" fmla="*/ 0 h 43"/>
                  <a:gd name="T18" fmla="*/ 0 w 152"/>
                  <a:gd name="T19" fmla="*/ 0 h 43"/>
                  <a:gd name="T20" fmla="*/ 0 w 152"/>
                  <a:gd name="T21" fmla="*/ 0 h 43"/>
                  <a:gd name="T22" fmla="*/ 0 w 152"/>
                  <a:gd name="T23" fmla="*/ 0 h 43"/>
                  <a:gd name="T24" fmla="*/ 0 w 152"/>
                  <a:gd name="T25" fmla="*/ 0 h 43"/>
                  <a:gd name="T26" fmla="*/ 0 w 152"/>
                  <a:gd name="T27" fmla="*/ 0 h 43"/>
                  <a:gd name="T28" fmla="*/ 0 w 152"/>
                  <a:gd name="T29" fmla="*/ 0 h 43"/>
                  <a:gd name="T30" fmla="*/ 0 w 152"/>
                  <a:gd name="T31" fmla="*/ 0 h 43"/>
                  <a:gd name="T32" fmla="*/ 0 w 152"/>
                  <a:gd name="T33" fmla="*/ 0 h 43"/>
                  <a:gd name="T34" fmla="*/ 0 w 152"/>
                  <a:gd name="T35" fmla="*/ 0 h 43"/>
                  <a:gd name="T36" fmla="*/ 0 w 152"/>
                  <a:gd name="T37" fmla="*/ 0 h 43"/>
                  <a:gd name="T38" fmla="*/ 0 w 152"/>
                  <a:gd name="T39" fmla="*/ 0 h 43"/>
                  <a:gd name="T40" fmla="*/ 0 w 152"/>
                  <a:gd name="T41" fmla="*/ 0 h 43"/>
                  <a:gd name="T42" fmla="*/ 0 w 152"/>
                  <a:gd name="T43" fmla="*/ 0 h 43"/>
                  <a:gd name="T44" fmla="*/ 0 w 152"/>
                  <a:gd name="T45" fmla="*/ 0 h 43"/>
                  <a:gd name="T46" fmla="*/ 0 w 152"/>
                  <a:gd name="T47" fmla="*/ 0 h 43"/>
                  <a:gd name="T48" fmla="*/ 0 w 152"/>
                  <a:gd name="T49" fmla="*/ 0 h 43"/>
                  <a:gd name="T50" fmla="*/ 0 w 152"/>
                  <a:gd name="T51" fmla="*/ 0 h 43"/>
                  <a:gd name="T52" fmla="*/ 0 w 152"/>
                  <a:gd name="T53" fmla="*/ 0 h 43"/>
                  <a:gd name="T54" fmla="*/ 0 w 152"/>
                  <a:gd name="T55" fmla="*/ 0 h 43"/>
                  <a:gd name="T56" fmla="*/ 0 w 152"/>
                  <a:gd name="T57" fmla="*/ 0 h 43"/>
                  <a:gd name="T58" fmla="*/ 0 w 152"/>
                  <a:gd name="T59" fmla="*/ 0 h 43"/>
                  <a:gd name="T60" fmla="*/ 0 w 152"/>
                  <a:gd name="T61" fmla="*/ 0 h 43"/>
                  <a:gd name="T62" fmla="*/ 0 w 152"/>
                  <a:gd name="T63" fmla="*/ 0 h 43"/>
                  <a:gd name="T64" fmla="*/ 0 w 152"/>
                  <a:gd name="T65" fmla="*/ 0 h 43"/>
                  <a:gd name="T66" fmla="*/ 0 w 152"/>
                  <a:gd name="T67" fmla="*/ 0 h 43"/>
                  <a:gd name="T68" fmla="*/ 0 w 152"/>
                  <a:gd name="T69" fmla="*/ 0 h 43"/>
                  <a:gd name="T70" fmla="*/ 0 w 152"/>
                  <a:gd name="T71" fmla="*/ 0 h 43"/>
                  <a:gd name="T72" fmla="*/ 0 w 152"/>
                  <a:gd name="T73" fmla="*/ 0 h 43"/>
                  <a:gd name="T74" fmla="*/ 0 w 152"/>
                  <a:gd name="T75" fmla="*/ 0 h 43"/>
                  <a:gd name="T76" fmla="*/ 0 w 152"/>
                  <a:gd name="T77" fmla="*/ 0 h 43"/>
                  <a:gd name="T78" fmla="*/ 0 w 152"/>
                  <a:gd name="T79" fmla="*/ 0 h 43"/>
                  <a:gd name="T80" fmla="*/ 0 w 152"/>
                  <a:gd name="T81" fmla="*/ 0 h 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2"/>
                  <a:gd name="T124" fmla="*/ 0 h 43"/>
                  <a:gd name="T125" fmla="*/ 152 w 152"/>
                  <a:gd name="T126" fmla="*/ 43 h 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2" h="43">
                    <a:moveTo>
                      <a:pt x="0" y="18"/>
                    </a:moveTo>
                    <a:lnTo>
                      <a:pt x="3" y="20"/>
                    </a:lnTo>
                    <a:lnTo>
                      <a:pt x="8" y="23"/>
                    </a:lnTo>
                    <a:lnTo>
                      <a:pt x="15" y="26"/>
                    </a:lnTo>
                    <a:lnTo>
                      <a:pt x="21" y="29"/>
                    </a:lnTo>
                    <a:lnTo>
                      <a:pt x="29" y="33"/>
                    </a:lnTo>
                    <a:lnTo>
                      <a:pt x="35" y="36"/>
                    </a:lnTo>
                    <a:lnTo>
                      <a:pt x="41" y="38"/>
                    </a:lnTo>
                    <a:lnTo>
                      <a:pt x="44" y="41"/>
                    </a:lnTo>
                    <a:lnTo>
                      <a:pt x="47" y="42"/>
                    </a:lnTo>
                    <a:lnTo>
                      <a:pt x="52" y="42"/>
                    </a:lnTo>
                    <a:lnTo>
                      <a:pt x="58" y="43"/>
                    </a:lnTo>
                    <a:lnTo>
                      <a:pt x="65" y="43"/>
                    </a:lnTo>
                    <a:lnTo>
                      <a:pt x="72" y="43"/>
                    </a:lnTo>
                    <a:lnTo>
                      <a:pt x="79" y="41"/>
                    </a:lnTo>
                    <a:lnTo>
                      <a:pt x="86" y="38"/>
                    </a:lnTo>
                    <a:lnTo>
                      <a:pt x="93" y="35"/>
                    </a:lnTo>
                    <a:lnTo>
                      <a:pt x="99" y="31"/>
                    </a:lnTo>
                    <a:lnTo>
                      <a:pt x="108" y="26"/>
                    </a:lnTo>
                    <a:lnTo>
                      <a:pt x="116" y="22"/>
                    </a:lnTo>
                    <a:lnTo>
                      <a:pt x="125" y="17"/>
                    </a:lnTo>
                    <a:lnTo>
                      <a:pt x="134" y="14"/>
                    </a:lnTo>
                    <a:lnTo>
                      <a:pt x="141" y="11"/>
                    </a:lnTo>
                    <a:lnTo>
                      <a:pt x="148" y="10"/>
                    </a:lnTo>
                    <a:lnTo>
                      <a:pt x="152" y="10"/>
                    </a:lnTo>
                    <a:lnTo>
                      <a:pt x="150" y="8"/>
                    </a:lnTo>
                    <a:lnTo>
                      <a:pt x="146" y="5"/>
                    </a:lnTo>
                    <a:lnTo>
                      <a:pt x="140" y="4"/>
                    </a:lnTo>
                    <a:lnTo>
                      <a:pt x="135" y="1"/>
                    </a:lnTo>
                    <a:lnTo>
                      <a:pt x="128" y="1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3" y="1"/>
                    </a:lnTo>
                    <a:lnTo>
                      <a:pt x="78" y="4"/>
                    </a:lnTo>
                    <a:lnTo>
                      <a:pt x="60" y="7"/>
                    </a:lnTo>
                    <a:lnTo>
                      <a:pt x="43" y="9"/>
                    </a:lnTo>
                    <a:lnTo>
                      <a:pt x="27" y="13"/>
                    </a:lnTo>
                    <a:lnTo>
                      <a:pt x="13" y="16"/>
                    </a:lnTo>
                    <a:lnTo>
                      <a:pt x="3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3" name="Freeform 38"/>
              <p:cNvSpPr>
                <a:spLocks/>
              </p:cNvSpPr>
              <p:nvPr/>
            </p:nvSpPr>
            <p:spPr bwMode="auto">
              <a:xfrm>
                <a:off x="4630" y="816"/>
                <a:ext cx="26" cy="7"/>
              </a:xfrm>
              <a:custGeom>
                <a:avLst/>
                <a:gdLst>
                  <a:gd name="T0" fmla="*/ 0 w 152"/>
                  <a:gd name="T1" fmla="*/ 0 h 43"/>
                  <a:gd name="T2" fmla="*/ 0 w 152"/>
                  <a:gd name="T3" fmla="*/ 0 h 43"/>
                  <a:gd name="T4" fmla="*/ 0 w 152"/>
                  <a:gd name="T5" fmla="*/ 0 h 43"/>
                  <a:gd name="T6" fmla="*/ 0 w 152"/>
                  <a:gd name="T7" fmla="*/ 0 h 43"/>
                  <a:gd name="T8" fmla="*/ 0 w 152"/>
                  <a:gd name="T9" fmla="*/ 0 h 43"/>
                  <a:gd name="T10" fmla="*/ 0 w 152"/>
                  <a:gd name="T11" fmla="*/ 0 h 43"/>
                  <a:gd name="T12" fmla="*/ 0 w 152"/>
                  <a:gd name="T13" fmla="*/ 0 h 43"/>
                  <a:gd name="T14" fmla="*/ 0 w 152"/>
                  <a:gd name="T15" fmla="*/ 0 h 43"/>
                  <a:gd name="T16" fmla="*/ 0 w 152"/>
                  <a:gd name="T17" fmla="*/ 0 h 43"/>
                  <a:gd name="T18" fmla="*/ 0 w 152"/>
                  <a:gd name="T19" fmla="*/ 0 h 43"/>
                  <a:gd name="T20" fmla="*/ 0 w 152"/>
                  <a:gd name="T21" fmla="*/ 0 h 43"/>
                  <a:gd name="T22" fmla="*/ 0 w 152"/>
                  <a:gd name="T23" fmla="*/ 0 h 43"/>
                  <a:gd name="T24" fmla="*/ 0 w 152"/>
                  <a:gd name="T25" fmla="*/ 0 h 43"/>
                  <a:gd name="T26" fmla="*/ 0 w 152"/>
                  <a:gd name="T27" fmla="*/ 0 h 43"/>
                  <a:gd name="T28" fmla="*/ 0 w 152"/>
                  <a:gd name="T29" fmla="*/ 0 h 43"/>
                  <a:gd name="T30" fmla="*/ 0 w 152"/>
                  <a:gd name="T31" fmla="*/ 0 h 43"/>
                  <a:gd name="T32" fmla="*/ 0 w 152"/>
                  <a:gd name="T33" fmla="*/ 0 h 43"/>
                  <a:gd name="T34" fmla="*/ 0 w 152"/>
                  <a:gd name="T35" fmla="*/ 0 h 43"/>
                  <a:gd name="T36" fmla="*/ 0 w 152"/>
                  <a:gd name="T37" fmla="*/ 0 h 43"/>
                  <a:gd name="T38" fmla="*/ 0 w 152"/>
                  <a:gd name="T39" fmla="*/ 0 h 43"/>
                  <a:gd name="T40" fmla="*/ 0 w 152"/>
                  <a:gd name="T41" fmla="*/ 0 h 43"/>
                  <a:gd name="T42" fmla="*/ 0 w 152"/>
                  <a:gd name="T43" fmla="*/ 0 h 43"/>
                  <a:gd name="T44" fmla="*/ 0 w 152"/>
                  <a:gd name="T45" fmla="*/ 0 h 43"/>
                  <a:gd name="T46" fmla="*/ 0 w 152"/>
                  <a:gd name="T47" fmla="*/ 0 h 43"/>
                  <a:gd name="T48" fmla="*/ 0 w 152"/>
                  <a:gd name="T49" fmla="*/ 0 h 43"/>
                  <a:gd name="T50" fmla="*/ 0 w 152"/>
                  <a:gd name="T51" fmla="*/ 0 h 43"/>
                  <a:gd name="T52" fmla="*/ 0 w 152"/>
                  <a:gd name="T53" fmla="*/ 0 h 43"/>
                  <a:gd name="T54" fmla="*/ 0 w 152"/>
                  <a:gd name="T55" fmla="*/ 0 h 43"/>
                  <a:gd name="T56" fmla="*/ 0 w 152"/>
                  <a:gd name="T57" fmla="*/ 0 h 43"/>
                  <a:gd name="T58" fmla="*/ 0 w 152"/>
                  <a:gd name="T59" fmla="*/ 0 h 43"/>
                  <a:gd name="T60" fmla="*/ 0 w 152"/>
                  <a:gd name="T61" fmla="*/ 0 h 43"/>
                  <a:gd name="T62" fmla="*/ 0 w 152"/>
                  <a:gd name="T63" fmla="*/ 0 h 43"/>
                  <a:gd name="T64" fmla="*/ 0 w 152"/>
                  <a:gd name="T65" fmla="*/ 0 h 43"/>
                  <a:gd name="T66" fmla="*/ 0 w 152"/>
                  <a:gd name="T67" fmla="*/ 0 h 43"/>
                  <a:gd name="T68" fmla="*/ 0 w 152"/>
                  <a:gd name="T69" fmla="*/ 0 h 43"/>
                  <a:gd name="T70" fmla="*/ 0 w 152"/>
                  <a:gd name="T71" fmla="*/ 0 h 43"/>
                  <a:gd name="T72" fmla="*/ 0 w 152"/>
                  <a:gd name="T73" fmla="*/ 0 h 43"/>
                  <a:gd name="T74" fmla="*/ 0 w 152"/>
                  <a:gd name="T75" fmla="*/ 0 h 43"/>
                  <a:gd name="T76" fmla="*/ 0 w 152"/>
                  <a:gd name="T77" fmla="*/ 0 h 43"/>
                  <a:gd name="T78" fmla="*/ 0 w 152"/>
                  <a:gd name="T79" fmla="*/ 0 h 43"/>
                  <a:gd name="T80" fmla="*/ 0 w 152"/>
                  <a:gd name="T81" fmla="*/ 0 h 43"/>
                  <a:gd name="T82" fmla="*/ 0 w 152"/>
                  <a:gd name="T83" fmla="*/ 0 h 43"/>
                  <a:gd name="T84" fmla="*/ 0 w 152"/>
                  <a:gd name="T85" fmla="*/ 0 h 43"/>
                  <a:gd name="T86" fmla="*/ 0 w 152"/>
                  <a:gd name="T87" fmla="*/ 0 h 43"/>
                  <a:gd name="T88" fmla="*/ 0 w 152"/>
                  <a:gd name="T89" fmla="*/ 0 h 43"/>
                  <a:gd name="T90" fmla="*/ 0 w 152"/>
                  <a:gd name="T91" fmla="*/ 0 h 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2"/>
                  <a:gd name="T139" fmla="*/ 0 h 43"/>
                  <a:gd name="T140" fmla="*/ 152 w 152"/>
                  <a:gd name="T141" fmla="*/ 43 h 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2" h="43">
                    <a:moveTo>
                      <a:pt x="0" y="18"/>
                    </a:moveTo>
                    <a:lnTo>
                      <a:pt x="0" y="18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15" y="26"/>
                    </a:lnTo>
                    <a:lnTo>
                      <a:pt x="21" y="29"/>
                    </a:lnTo>
                    <a:lnTo>
                      <a:pt x="29" y="33"/>
                    </a:lnTo>
                    <a:lnTo>
                      <a:pt x="35" y="36"/>
                    </a:lnTo>
                    <a:lnTo>
                      <a:pt x="41" y="38"/>
                    </a:lnTo>
                    <a:lnTo>
                      <a:pt x="44" y="41"/>
                    </a:lnTo>
                    <a:lnTo>
                      <a:pt x="47" y="42"/>
                    </a:lnTo>
                    <a:lnTo>
                      <a:pt x="52" y="42"/>
                    </a:lnTo>
                    <a:lnTo>
                      <a:pt x="58" y="43"/>
                    </a:lnTo>
                    <a:lnTo>
                      <a:pt x="65" y="43"/>
                    </a:lnTo>
                    <a:lnTo>
                      <a:pt x="72" y="43"/>
                    </a:lnTo>
                    <a:lnTo>
                      <a:pt x="79" y="41"/>
                    </a:lnTo>
                    <a:lnTo>
                      <a:pt x="86" y="38"/>
                    </a:lnTo>
                    <a:lnTo>
                      <a:pt x="93" y="35"/>
                    </a:lnTo>
                    <a:lnTo>
                      <a:pt x="99" y="31"/>
                    </a:lnTo>
                    <a:lnTo>
                      <a:pt x="108" y="26"/>
                    </a:lnTo>
                    <a:lnTo>
                      <a:pt x="116" y="22"/>
                    </a:lnTo>
                    <a:lnTo>
                      <a:pt x="125" y="17"/>
                    </a:lnTo>
                    <a:lnTo>
                      <a:pt x="134" y="14"/>
                    </a:lnTo>
                    <a:lnTo>
                      <a:pt x="141" y="11"/>
                    </a:lnTo>
                    <a:lnTo>
                      <a:pt x="148" y="10"/>
                    </a:lnTo>
                    <a:lnTo>
                      <a:pt x="152" y="10"/>
                    </a:lnTo>
                    <a:lnTo>
                      <a:pt x="150" y="8"/>
                    </a:lnTo>
                    <a:lnTo>
                      <a:pt x="146" y="5"/>
                    </a:lnTo>
                    <a:lnTo>
                      <a:pt x="140" y="4"/>
                    </a:lnTo>
                    <a:lnTo>
                      <a:pt x="135" y="1"/>
                    </a:lnTo>
                    <a:lnTo>
                      <a:pt x="128" y="1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3" y="1"/>
                    </a:lnTo>
                    <a:lnTo>
                      <a:pt x="78" y="4"/>
                    </a:lnTo>
                    <a:lnTo>
                      <a:pt x="60" y="7"/>
                    </a:lnTo>
                    <a:lnTo>
                      <a:pt x="43" y="9"/>
                    </a:lnTo>
                    <a:lnTo>
                      <a:pt x="27" y="13"/>
                    </a:lnTo>
                    <a:lnTo>
                      <a:pt x="13" y="16"/>
                    </a:lnTo>
                    <a:lnTo>
                      <a:pt x="3" y="17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4" name="Freeform 39"/>
              <p:cNvSpPr>
                <a:spLocks/>
              </p:cNvSpPr>
              <p:nvPr/>
            </p:nvSpPr>
            <p:spPr bwMode="auto">
              <a:xfrm>
                <a:off x="4630" y="816"/>
                <a:ext cx="25" cy="6"/>
              </a:xfrm>
              <a:custGeom>
                <a:avLst/>
                <a:gdLst>
                  <a:gd name="T0" fmla="*/ 0 w 147"/>
                  <a:gd name="T1" fmla="*/ 0 h 35"/>
                  <a:gd name="T2" fmla="*/ 0 w 147"/>
                  <a:gd name="T3" fmla="*/ 0 h 35"/>
                  <a:gd name="T4" fmla="*/ 0 w 147"/>
                  <a:gd name="T5" fmla="*/ 0 h 35"/>
                  <a:gd name="T6" fmla="*/ 0 w 147"/>
                  <a:gd name="T7" fmla="*/ 0 h 35"/>
                  <a:gd name="T8" fmla="*/ 0 w 147"/>
                  <a:gd name="T9" fmla="*/ 0 h 35"/>
                  <a:gd name="T10" fmla="*/ 0 w 147"/>
                  <a:gd name="T11" fmla="*/ 0 h 35"/>
                  <a:gd name="T12" fmla="*/ 0 w 147"/>
                  <a:gd name="T13" fmla="*/ 0 h 35"/>
                  <a:gd name="T14" fmla="*/ 0 w 147"/>
                  <a:gd name="T15" fmla="*/ 0 h 35"/>
                  <a:gd name="T16" fmla="*/ 0 w 147"/>
                  <a:gd name="T17" fmla="*/ 0 h 35"/>
                  <a:gd name="T18" fmla="*/ 0 w 147"/>
                  <a:gd name="T19" fmla="*/ 0 h 35"/>
                  <a:gd name="T20" fmla="*/ 0 w 147"/>
                  <a:gd name="T21" fmla="*/ 0 h 35"/>
                  <a:gd name="T22" fmla="*/ 0 w 147"/>
                  <a:gd name="T23" fmla="*/ 0 h 35"/>
                  <a:gd name="T24" fmla="*/ 0 w 147"/>
                  <a:gd name="T25" fmla="*/ 0 h 35"/>
                  <a:gd name="T26" fmla="*/ 0 w 147"/>
                  <a:gd name="T27" fmla="*/ 0 h 35"/>
                  <a:gd name="T28" fmla="*/ 0 w 147"/>
                  <a:gd name="T29" fmla="*/ 0 h 35"/>
                  <a:gd name="T30" fmla="*/ 0 w 147"/>
                  <a:gd name="T31" fmla="*/ 0 h 35"/>
                  <a:gd name="T32" fmla="*/ 0 w 147"/>
                  <a:gd name="T33" fmla="*/ 0 h 35"/>
                  <a:gd name="T34" fmla="*/ 0 w 147"/>
                  <a:gd name="T35" fmla="*/ 0 h 35"/>
                  <a:gd name="T36" fmla="*/ 0 w 147"/>
                  <a:gd name="T37" fmla="*/ 0 h 35"/>
                  <a:gd name="T38" fmla="*/ 0 w 147"/>
                  <a:gd name="T39" fmla="*/ 0 h 35"/>
                  <a:gd name="T40" fmla="*/ 0 w 147"/>
                  <a:gd name="T41" fmla="*/ 0 h 35"/>
                  <a:gd name="T42" fmla="*/ 0 w 147"/>
                  <a:gd name="T43" fmla="*/ 0 h 35"/>
                  <a:gd name="T44" fmla="*/ 0 w 147"/>
                  <a:gd name="T45" fmla="*/ 0 h 35"/>
                  <a:gd name="T46" fmla="*/ 0 w 147"/>
                  <a:gd name="T47" fmla="*/ 0 h 35"/>
                  <a:gd name="T48" fmla="*/ 0 w 147"/>
                  <a:gd name="T49" fmla="*/ 0 h 35"/>
                  <a:gd name="T50" fmla="*/ 0 w 147"/>
                  <a:gd name="T51" fmla="*/ 0 h 35"/>
                  <a:gd name="T52" fmla="*/ 0 w 147"/>
                  <a:gd name="T53" fmla="*/ 0 h 35"/>
                  <a:gd name="T54" fmla="*/ 0 w 147"/>
                  <a:gd name="T55" fmla="*/ 0 h 35"/>
                  <a:gd name="T56" fmla="*/ 0 w 147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7"/>
                  <a:gd name="T88" fmla="*/ 0 h 35"/>
                  <a:gd name="T89" fmla="*/ 147 w 147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7" h="35">
                    <a:moveTo>
                      <a:pt x="147" y="5"/>
                    </a:moveTo>
                    <a:lnTo>
                      <a:pt x="142" y="4"/>
                    </a:lnTo>
                    <a:lnTo>
                      <a:pt x="137" y="2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3" y="1"/>
                    </a:lnTo>
                    <a:lnTo>
                      <a:pt x="78" y="4"/>
                    </a:lnTo>
                    <a:lnTo>
                      <a:pt x="60" y="7"/>
                    </a:lnTo>
                    <a:lnTo>
                      <a:pt x="43" y="9"/>
                    </a:lnTo>
                    <a:lnTo>
                      <a:pt x="27" y="13"/>
                    </a:lnTo>
                    <a:lnTo>
                      <a:pt x="13" y="16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5" y="22"/>
                    </a:lnTo>
                    <a:lnTo>
                      <a:pt x="14" y="27"/>
                    </a:lnTo>
                    <a:lnTo>
                      <a:pt x="23" y="32"/>
                    </a:lnTo>
                    <a:lnTo>
                      <a:pt x="31" y="35"/>
                    </a:lnTo>
                    <a:lnTo>
                      <a:pt x="55" y="35"/>
                    </a:lnTo>
                    <a:lnTo>
                      <a:pt x="74" y="33"/>
                    </a:lnTo>
                    <a:lnTo>
                      <a:pt x="89" y="27"/>
                    </a:lnTo>
                    <a:lnTo>
                      <a:pt x="101" y="22"/>
                    </a:lnTo>
                    <a:lnTo>
                      <a:pt x="112" y="15"/>
                    </a:lnTo>
                    <a:lnTo>
                      <a:pt x="123" y="9"/>
                    </a:lnTo>
                    <a:lnTo>
                      <a:pt x="134" y="6"/>
                    </a:lnTo>
                    <a:lnTo>
                      <a:pt x="147" y="5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5" name="Freeform 40"/>
              <p:cNvSpPr>
                <a:spLocks/>
              </p:cNvSpPr>
              <p:nvPr/>
            </p:nvSpPr>
            <p:spPr bwMode="auto">
              <a:xfrm>
                <a:off x="4630" y="807"/>
                <a:ext cx="20" cy="10"/>
              </a:xfrm>
              <a:custGeom>
                <a:avLst/>
                <a:gdLst>
                  <a:gd name="T0" fmla="*/ 0 w 118"/>
                  <a:gd name="T1" fmla="*/ 0 h 58"/>
                  <a:gd name="T2" fmla="*/ 0 w 118"/>
                  <a:gd name="T3" fmla="*/ 0 h 58"/>
                  <a:gd name="T4" fmla="*/ 0 w 118"/>
                  <a:gd name="T5" fmla="*/ 0 h 58"/>
                  <a:gd name="T6" fmla="*/ 0 w 118"/>
                  <a:gd name="T7" fmla="*/ 0 h 58"/>
                  <a:gd name="T8" fmla="*/ 0 w 118"/>
                  <a:gd name="T9" fmla="*/ 0 h 58"/>
                  <a:gd name="T10" fmla="*/ 0 w 118"/>
                  <a:gd name="T11" fmla="*/ 0 h 58"/>
                  <a:gd name="T12" fmla="*/ 0 w 118"/>
                  <a:gd name="T13" fmla="*/ 0 h 58"/>
                  <a:gd name="T14" fmla="*/ 0 w 118"/>
                  <a:gd name="T15" fmla="*/ 0 h 58"/>
                  <a:gd name="T16" fmla="*/ 0 w 118"/>
                  <a:gd name="T17" fmla="*/ 0 h 58"/>
                  <a:gd name="T18" fmla="*/ 0 w 118"/>
                  <a:gd name="T19" fmla="*/ 0 h 58"/>
                  <a:gd name="T20" fmla="*/ 0 w 118"/>
                  <a:gd name="T21" fmla="*/ 0 h 58"/>
                  <a:gd name="T22" fmla="*/ 0 w 118"/>
                  <a:gd name="T23" fmla="*/ 0 h 58"/>
                  <a:gd name="T24" fmla="*/ 0 w 118"/>
                  <a:gd name="T25" fmla="*/ 0 h 58"/>
                  <a:gd name="T26" fmla="*/ 0 w 118"/>
                  <a:gd name="T27" fmla="*/ 0 h 58"/>
                  <a:gd name="T28" fmla="*/ 0 w 118"/>
                  <a:gd name="T29" fmla="*/ 0 h 58"/>
                  <a:gd name="T30" fmla="*/ 0 w 118"/>
                  <a:gd name="T31" fmla="*/ 0 h 58"/>
                  <a:gd name="T32" fmla="*/ 0 w 118"/>
                  <a:gd name="T33" fmla="*/ 0 h 58"/>
                  <a:gd name="T34" fmla="*/ 0 w 118"/>
                  <a:gd name="T35" fmla="*/ 0 h 58"/>
                  <a:gd name="T36" fmla="*/ 0 w 118"/>
                  <a:gd name="T37" fmla="*/ 0 h 58"/>
                  <a:gd name="T38" fmla="*/ 0 w 118"/>
                  <a:gd name="T39" fmla="*/ 0 h 58"/>
                  <a:gd name="T40" fmla="*/ 0 w 118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58"/>
                  <a:gd name="T65" fmla="*/ 118 w 118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58">
                    <a:moveTo>
                      <a:pt x="101" y="22"/>
                    </a:moveTo>
                    <a:lnTo>
                      <a:pt x="108" y="11"/>
                    </a:lnTo>
                    <a:lnTo>
                      <a:pt x="114" y="5"/>
                    </a:lnTo>
                    <a:lnTo>
                      <a:pt x="118" y="3"/>
                    </a:lnTo>
                    <a:lnTo>
                      <a:pt x="90" y="0"/>
                    </a:lnTo>
                    <a:lnTo>
                      <a:pt x="70" y="4"/>
                    </a:lnTo>
                    <a:lnTo>
                      <a:pt x="54" y="11"/>
                    </a:lnTo>
                    <a:lnTo>
                      <a:pt x="43" y="20"/>
                    </a:lnTo>
                    <a:lnTo>
                      <a:pt x="33" y="31"/>
                    </a:lnTo>
                    <a:lnTo>
                      <a:pt x="23" y="41"/>
                    </a:lnTo>
                    <a:lnTo>
                      <a:pt x="13" y="51"/>
                    </a:lnTo>
                    <a:lnTo>
                      <a:pt x="0" y="58"/>
                    </a:lnTo>
                    <a:lnTo>
                      <a:pt x="16" y="58"/>
                    </a:lnTo>
                    <a:lnTo>
                      <a:pt x="32" y="54"/>
                    </a:lnTo>
                    <a:lnTo>
                      <a:pt x="49" y="49"/>
                    </a:lnTo>
                    <a:lnTo>
                      <a:pt x="65" y="42"/>
                    </a:lnTo>
                    <a:lnTo>
                      <a:pt x="79" y="34"/>
                    </a:lnTo>
                    <a:lnTo>
                      <a:pt x="90" y="29"/>
                    </a:lnTo>
                    <a:lnTo>
                      <a:pt x="98" y="24"/>
                    </a:lnTo>
                    <a:lnTo>
                      <a:pt x="101" y="22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6" name="Freeform 41"/>
              <p:cNvSpPr>
                <a:spLocks/>
              </p:cNvSpPr>
              <p:nvPr/>
            </p:nvSpPr>
            <p:spPr bwMode="auto">
              <a:xfrm>
                <a:off x="4630" y="807"/>
                <a:ext cx="20" cy="10"/>
              </a:xfrm>
              <a:custGeom>
                <a:avLst/>
                <a:gdLst>
                  <a:gd name="T0" fmla="*/ 0 w 118"/>
                  <a:gd name="T1" fmla="*/ 0 h 58"/>
                  <a:gd name="T2" fmla="*/ 0 w 118"/>
                  <a:gd name="T3" fmla="*/ 0 h 58"/>
                  <a:gd name="T4" fmla="*/ 0 w 118"/>
                  <a:gd name="T5" fmla="*/ 0 h 58"/>
                  <a:gd name="T6" fmla="*/ 0 w 118"/>
                  <a:gd name="T7" fmla="*/ 0 h 58"/>
                  <a:gd name="T8" fmla="*/ 0 w 118"/>
                  <a:gd name="T9" fmla="*/ 0 h 58"/>
                  <a:gd name="T10" fmla="*/ 0 w 118"/>
                  <a:gd name="T11" fmla="*/ 0 h 58"/>
                  <a:gd name="T12" fmla="*/ 0 w 118"/>
                  <a:gd name="T13" fmla="*/ 0 h 58"/>
                  <a:gd name="T14" fmla="*/ 0 w 118"/>
                  <a:gd name="T15" fmla="*/ 0 h 58"/>
                  <a:gd name="T16" fmla="*/ 0 w 118"/>
                  <a:gd name="T17" fmla="*/ 0 h 58"/>
                  <a:gd name="T18" fmla="*/ 0 w 118"/>
                  <a:gd name="T19" fmla="*/ 0 h 58"/>
                  <a:gd name="T20" fmla="*/ 0 w 118"/>
                  <a:gd name="T21" fmla="*/ 0 h 58"/>
                  <a:gd name="T22" fmla="*/ 0 w 118"/>
                  <a:gd name="T23" fmla="*/ 0 h 58"/>
                  <a:gd name="T24" fmla="*/ 0 w 118"/>
                  <a:gd name="T25" fmla="*/ 0 h 58"/>
                  <a:gd name="T26" fmla="*/ 0 w 118"/>
                  <a:gd name="T27" fmla="*/ 0 h 58"/>
                  <a:gd name="T28" fmla="*/ 0 w 118"/>
                  <a:gd name="T29" fmla="*/ 0 h 58"/>
                  <a:gd name="T30" fmla="*/ 0 w 118"/>
                  <a:gd name="T31" fmla="*/ 0 h 58"/>
                  <a:gd name="T32" fmla="*/ 0 w 118"/>
                  <a:gd name="T33" fmla="*/ 0 h 58"/>
                  <a:gd name="T34" fmla="*/ 0 w 118"/>
                  <a:gd name="T35" fmla="*/ 0 h 58"/>
                  <a:gd name="T36" fmla="*/ 0 w 118"/>
                  <a:gd name="T37" fmla="*/ 0 h 58"/>
                  <a:gd name="T38" fmla="*/ 0 w 118"/>
                  <a:gd name="T39" fmla="*/ 0 h 58"/>
                  <a:gd name="T40" fmla="*/ 0 w 118"/>
                  <a:gd name="T41" fmla="*/ 0 h 58"/>
                  <a:gd name="T42" fmla="*/ 0 w 118"/>
                  <a:gd name="T43" fmla="*/ 0 h 58"/>
                  <a:gd name="T44" fmla="*/ 0 w 118"/>
                  <a:gd name="T45" fmla="*/ 0 h 58"/>
                  <a:gd name="T46" fmla="*/ 0 w 118"/>
                  <a:gd name="T47" fmla="*/ 0 h 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8"/>
                  <a:gd name="T73" fmla="*/ 0 h 58"/>
                  <a:gd name="T74" fmla="*/ 118 w 118"/>
                  <a:gd name="T75" fmla="*/ 58 h 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8" h="58">
                    <a:moveTo>
                      <a:pt x="101" y="22"/>
                    </a:moveTo>
                    <a:lnTo>
                      <a:pt x="101" y="22"/>
                    </a:lnTo>
                    <a:lnTo>
                      <a:pt x="108" y="11"/>
                    </a:lnTo>
                    <a:lnTo>
                      <a:pt x="114" y="5"/>
                    </a:lnTo>
                    <a:lnTo>
                      <a:pt x="118" y="3"/>
                    </a:lnTo>
                    <a:lnTo>
                      <a:pt x="90" y="0"/>
                    </a:lnTo>
                    <a:lnTo>
                      <a:pt x="70" y="4"/>
                    </a:lnTo>
                    <a:lnTo>
                      <a:pt x="54" y="11"/>
                    </a:lnTo>
                    <a:lnTo>
                      <a:pt x="43" y="20"/>
                    </a:lnTo>
                    <a:lnTo>
                      <a:pt x="33" y="31"/>
                    </a:lnTo>
                    <a:lnTo>
                      <a:pt x="23" y="41"/>
                    </a:lnTo>
                    <a:lnTo>
                      <a:pt x="13" y="51"/>
                    </a:lnTo>
                    <a:lnTo>
                      <a:pt x="0" y="58"/>
                    </a:lnTo>
                    <a:lnTo>
                      <a:pt x="16" y="58"/>
                    </a:lnTo>
                    <a:lnTo>
                      <a:pt x="32" y="54"/>
                    </a:lnTo>
                    <a:lnTo>
                      <a:pt x="49" y="49"/>
                    </a:lnTo>
                    <a:lnTo>
                      <a:pt x="65" y="42"/>
                    </a:lnTo>
                    <a:lnTo>
                      <a:pt x="79" y="34"/>
                    </a:lnTo>
                    <a:lnTo>
                      <a:pt x="90" y="29"/>
                    </a:lnTo>
                    <a:lnTo>
                      <a:pt x="98" y="24"/>
                    </a:lnTo>
                    <a:lnTo>
                      <a:pt x="101" y="22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7" name="Freeform 42"/>
              <p:cNvSpPr>
                <a:spLocks/>
              </p:cNvSpPr>
              <p:nvPr/>
            </p:nvSpPr>
            <p:spPr bwMode="auto">
              <a:xfrm>
                <a:off x="4630" y="807"/>
                <a:ext cx="17" cy="10"/>
              </a:xfrm>
              <a:custGeom>
                <a:avLst/>
                <a:gdLst>
                  <a:gd name="T0" fmla="*/ 0 w 101"/>
                  <a:gd name="T1" fmla="*/ 0 h 61"/>
                  <a:gd name="T2" fmla="*/ 0 w 101"/>
                  <a:gd name="T3" fmla="*/ 0 h 61"/>
                  <a:gd name="T4" fmla="*/ 0 w 101"/>
                  <a:gd name="T5" fmla="*/ 0 h 61"/>
                  <a:gd name="T6" fmla="*/ 0 w 101"/>
                  <a:gd name="T7" fmla="*/ 0 h 61"/>
                  <a:gd name="T8" fmla="*/ 0 w 101"/>
                  <a:gd name="T9" fmla="*/ 0 h 61"/>
                  <a:gd name="T10" fmla="*/ 0 w 101"/>
                  <a:gd name="T11" fmla="*/ 0 h 61"/>
                  <a:gd name="T12" fmla="*/ 0 w 101"/>
                  <a:gd name="T13" fmla="*/ 0 h 61"/>
                  <a:gd name="T14" fmla="*/ 0 w 101"/>
                  <a:gd name="T15" fmla="*/ 0 h 61"/>
                  <a:gd name="T16" fmla="*/ 0 w 101"/>
                  <a:gd name="T17" fmla="*/ 0 h 61"/>
                  <a:gd name="T18" fmla="*/ 0 w 101"/>
                  <a:gd name="T19" fmla="*/ 0 h 61"/>
                  <a:gd name="T20" fmla="*/ 0 w 101"/>
                  <a:gd name="T21" fmla="*/ 0 h 61"/>
                  <a:gd name="T22" fmla="*/ 0 w 101"/>
                  <a:gd name="T23" fmla="*/ 0 h 61"/>
                  <a:gd name="T24" fmla="*/ 0 w 101"/>
                  <a:gd name="T25" fmla="*/ 0 h 61"/>
                  <a:gd name="T26" fmla="*/ 0 w 101"/>
                  <a:gd name="T27" fmla="*/ 0 h 61"/>
                  <a:gd name="T28" fmla="*/ 0 w 101"/>
                  <a:gd name="T29" fmla="*/ 0 h 61"/>
                  <a:gd name="T30" fmla="*/ 0 w 101"/>
                  <a:gd name="T31" fmla="*/ 0 h 61"/>
                  <a:gd name="T32" fmla="*/ 0 w 101"/>
                  <a:gd name="T33" fmla="*/ 0 h 61"/>
                  <a:gd name="T34" fmla="*/ 0 w 101"/>
                  <a:gd name="T35" fmla="*/ 0 h 61"/>
                  <a:gd name="T36" fmla="*/ 0 w 101"/>
                  <a:gd name="T37" fmla="*/ 0 h 61"/>
                  <a:gd name="T38" fmla="*/ 0 w 101"/>
                  <a:gd name="T39" fmla="*/ 0 h 61"/>
                  <a:gd name="T40" fmla="*/ 0 w 101"/>
                  <a:gd name="T41" fmla="*/ 0 h 61"/>
                  <a:gd name="T42" fmla="*/ 0 w 101"/>
                  <a:gd name="T43" fmla="*/ 0 h 61"/>
                  <a:gd name="T44" fmla="*/ 0 w 101"/>
                  <a:gd name="T45" fmla="*/ 0 h 61"/>
                  <a:gd name="T46" fmla="*/ 0 w 101"/>
                  <a:gd name="T47" fmla="*/ 0 h 61"/>
                  <a:gd name="T48" fmla="*/ 0 w 101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61"/>
                  <a:gd name="T77" fmla="*/ 101 w 101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61">
                    <a:moveTo>
                      <a:pt x="0" y="58"/>
                    </a:moveTo>
                    <a:lnTo>
                      <a:pt x="12" y="51"/>
                    </a:lnTo>
                    <a:lnTo>
                      <a:pt x="22" y="43"/>
                    </a:lnTo>
                    <a:lnTo>
                      <a:pt x="31" y="33"/>
                    </a:lnTo>
                    <a:lnTo>
                      <a:pt x="39" y="23"/>
                    </a:lnTo>
                    <a:lnTo>
                      <a:pt x="49" y="14"/>
                    </a:lnTo>
                    <a:lnTo>
                      <a:pt x="62" y="6"/>
                    </a:lnTo>
                    <a:lnTo>
                      <a:pt x="79" y="2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2"/>
                    </a:lnTo>
                    <a:lnTo>
                      <a:pt x="89" y="4"/>
                    </a:lnTo>
                    <a:lnTo>
                      <a:pt x="83" y="7"/>
                    </a:lnTo>
                    <a:lnTo>
                      <a:pt x="74" y="13"/>
                    </a:lnTo>
                    <a:lnTo>
                      <a:pt x="65" y="18"/>
                    </a:lnTo>
                    <a:lnTo>
                      <a:pt x="56" y="26"/>
                    </a:lnTo>
                    <a:lnTo>
                      <a:pt x="45" y="36"/>
                    </a:lnTo>
                    <a:lnTo>
                      <a:pt x="33" y="47"/>
                    </a:lnTo>
                    <a:lnTo>
                      <a:pt x="20" y="60"/>
                    </a:lnTo>
                    <a:lnTo>
                      <a:pt x="16" y="61"/>
                    </a:lnTo>
                    <a:lnTo>
                      <a:pt x="9" y="60"/>
                    </a:lnTo>
                    <a:lnTo>
                      <a:pt x="3" y="5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8" name="Freeform 43"/>
              <p:cNvSpPr>
                <a:spLocks/>
              </p:cNvSpPr>
              <p:nvPr/>
            </p:nvSpPr>
            <p:spPr bwMode="auto">
              <a:xfrm>
                <a:off x="4620" y="810"/>
                <a:ext cx="35" cy="11"/>
              </a:xfrm>
              <a:custGeom>
                <a:avLst/>
                <a:gdLst>
                  <a:gd name="T0" fmla="*/ 0 w 214"/>
                  <a:gd name="T1" fmla="*/ 0 h 64"/>
                  <a:gd name="T2" fmla="*/ 0 w 214"/>
                  <a:gd name="T3" fmla="*/ 0 h 64"/>
                  <a:gd name="T4" fmla="*/ 0 w 214"/>
                  <a:gd name="T5" fmla="*/ 0 h 64"/>
                  <a:gd name="T6" fmla="*/ 0 w 214"/>
                  <a:gd name="T7" fmla="*/ 0 h 64"/>
                  <a:gd name="T8" fmla="*/ 0 w 214"/>
                  <a:gd name="T9" fmla="*/ 0 h 64"/>
                  <a:gd name="T10" fmla="*/ 0 w 214"/>
                  <a:gd name="T11" fmla="*/ 0 h 64"/>
                  <a:gd name="T12" fmla="*/ 0 w 214"/>
                  <a:gd name="T13" fmla="*/ 0 h 64"/>
                  <a:gd name="T14" fmla="*/ 0 w 214"/>
                  <a:gd name="T15" fmla="*/ 0 h 64"/>
                  <a:gd name="T16" fmla="*/ 0 w 214"/>
                  <a:gd name="T17" fmla="*/ 0 h 64"/>
                  <a:gd name="T18" fmla="*/ 0 w 214"/>
                  <a:gd name="T19" fmla="*/ 0 h 64"/>
                  <a:gd name="T20" fmla="*/ 0 w 214"/>
                  <a:gd name="T21" fmla="*/ 0 h 64"/>
                  <a:gd name="T22" fmla="*/ 0 w 214"/>
                  <a:gd name="T23" fmla="*/ 0 h 64"/>
                  <a:gd name="T24" fmla="*/ 0 w 214"/>
                  <a:gd name="T25" fmla="*/ 0 h 64"/>
                  <a:gd name="T26" fmla="*/ 0 w 214"/>
                  <a:gd name="T27" fmla="*/ 0 h 64"/>
                  <a:gd name="T28" fmla="*/ 0 w 214"/>
                  <a:gd name="T29" fmla="*/ 0 h 64"/>
                  <a:gd name="T30" fmla="*/ 0 w 214"/>
                  <a:gd name="T31" fmla="*/ 0 h 64"/>
                  <a:gd name="T32" fmla="*/ 0 w 214"/>
                  <a:gd name="T33" fmla="*/ 0 h 64"/>
                  <a:gd name="T34" fmla="*/ 0 w 214"/>
                  <a:gd name="T35" fmla="*/ 0 h 64"/>
                  <a:gd name="T36" fmla="*/ 0 w 214"/>
                  <a:gd name="T37" fmla="*/ 0 h 64"/>
                  <a:gd name="T38" fmla="*/ 0 w 214"/>
                  <a:gd name="T39" fmla="*/ 0 h 64"/>
                  <a:gd name="T40" fmla="*/ 0 w 214"/>
                  <a:gd name="T41" fmla="*/ 0 h 64"/>
                  <a:gd name="T42" fmla="*/ 0 w 214"/>
                  <a:gd name="T43" fmla="*/ 0 h 64"/>
                  <a:gd name="T44" fmla="*/ 0 w 214"/>
                  <a:gd name="T45" fmla="*/ 0 h 64"/>
                  <a:gd name="T46" fmla="*/ 0 w 214"/>
                  <a:gd name="T47" fmla="*/ 0 h 64"/>
                  <a:gd name="T48" fmla="*/ 0 w 214"/>
                  <a:gd name="T49" fmla="*/ 0 h 64"/>
                  <a:gd name="T50" fmla="*/ 0 w 214"/>
                  <a:gd name="T51" fmla="*/ 0 h 64"/>
                  <a:gd name="T52" fmla="*/ 0 w 214"/>
                  <a:gd name="T53" fmla="*/ 0 h 64"/>
                  <a:gd name="T54" fmla="*/ 0 w 214"/>
                  <a:gd name="T55" fmla="*/ 0 h 64"/>
                  <a:gd name="T56" fmla="*/ 0 w 214"/>
                  <a:gd name="T57" fmla="*/ 0 h 64"/>
                  <a:gd name="T58" fmla="*/ 0 w 214"/>
                  <a:gd name="T59" fmla="*/ 0 h 64"/>
                  <a:gd name="T60" fmla="*/ 0 w 214"/>
                  <a:gd name="T61" fmla="*/ 0 h 64"/>
                  <a:gd name="T62" fmla="*/ 0 w 214"/>
                  <a:gd name="T63" fmla="*/ 0 h 64"/>
                  <a:gd name="T64" fmla="*/ 0 w 214"/>
                  <a:gd name="T65" fmla="*/ 0 h 64"/>
                  <a:gd name="T66" fmla="*/ 0 w 214"/>
                  <a:gd name="T67" fmla="*/ 0 h 64"/>
                  <a:gd name="T68" fmla="*/ 0 w 214"/>
                  <a:gd name="T69" fmla="*/ 0 h 64"/>
                  <a:gd name="T70" fmla="*/ 0 w 214"/>
                  <a:gd name="T71" fmla="*/ 0 h 64"/>
                  <a:gd name="T72" fmla="*/ 0 w 214"/>
                  <a:gd name="T73" fmla="*/ 0 h 64"/>
                  <a:gd name="T74" fmla="*/ 0 w 214"/>
                  <a:gd name="T75" fmla="*/ 0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4"/>
                  <a:gd name="T115" fmla="*/ 0 h 64"/>
                  <a:gd name="T116" fmla="*/ 214 w 214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4" h="64">
                    <a:moveTo>
                      <a:pt x="48" y="39"/>
                    </a:moveTo>
                    <a:lnTo>
                      <a:pt x="44" y="37"/>
                    </a:lnTo>
                    <a:lnTo>
                      <a:pt x="39" y="36"/>
                    </a:lnTo>
                    <a:lnTo>
                      <a:pt x="33" y="35"/>
                    </a:lnTo>
                    <a:lnTo>
                      <a:pt x="28" y="34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11" y="43"/>
                    </a:lnTo>
                    <a:lnTo>
                      <a:pt x="19" y="41"/>
                    </a:lnTo>
                    <a:lnTo>
                      <a:pt x="27" y="41"/>
                    </a:lnTo>
                    <a:lnTo>
                      <a:pt x="33" y="42"/>
                    </a:lnTo>
                    <a:lnTo>
                      <a:pt x="40" y="44"/>
                    </a:lnTo>
                    <a:lnTo>
                      <a:pt x="46" y="46"/>
                    </a:lnTo>
                    <a:lnTo>
                      <a:pt x="54" y="50"/>
                    </a:lnTo>
                    <a:lnTo>
                      <a:pt x="64" y="54"/>
                    </a:lnTo>
                    <a:lnTo>
                      <a:pt x="91" y="63"/>
                    </a:lnTo>
                    <a:lnTo>
                      <a:pt x="118" y="64"/>
                    </a:lnTo>
                    <a:lnTo>
                      <a:pt x="141" y="59"/>
                    </a:lnTo>
                    <a:lnTo>
                      <a:pt x="163" y="48"/>
                    </a:lnTo>
                    <a:lnTo>
                      <a:pt x="181" y="36"/>
                    </a:lnTo>
                    <a:lnTo>
                      <a:pt x="197" y="23"/>
                    </a:lnTo>
                    <a:lnTo>
                      <a:pt x="207" y="10"/>
                    </a:lnTo>
                    <a:lnTo>
                      <a:pt x="214" y="0"/>
                    </a:lnTo>
                    <a:lnTo>
                      <a:pt x="178" y="1"/>
                    </a:lnTo>
                    <a:lnTo>
                      <a:pt x="152" y="6"/>
                    </a:lnTo>
                    <a:lnTo>
                      <a:pt x="134" y="14"/>
                    </a:lnTo>
                    <a:lnTo>
                      <a:pt x="120" y="23"/>
                    </a:lnTo>
                    <a:lnTo>
                      <a:pt x="107" y="32"/>
                    </a:lnTo>
                    <a:lnTo>
                      <a:pt x="93" y="38"/>
                    </a:lnTo>
                    <a:lnTo>
                      <a:pt x="77" y="42"/>
                    </a:lnTo>
                    <a:lnTo>
                      <a:pt x="54" y="41"/>
                    </a:lnTo>
                    <a:lnTo>
                      <a:pt x="48" y="39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9" name="Freeform 44"/>
              <p:cNvSpPr>
                <a:spLocks/>
              </p:cNvSpPr>
              <p:nvPr/>
            </p:nvSpPr>
            <p:spPr bwMode="auto">
              <a:xfrm>
                <a:off x="4620" y="810"/>
                <a:ext cx="35" cy="11"/>
              </a:xfrm>
              <a:custGeom>
                <a:avLst/>
                <a:gdLst>
                  <a:gd name="T0" fmla="*/ 0 w 214"/>
                  <a:gd name="T1" fmla="*/ 0 h 64"/>
                  <a:gd name="T2" fmla="*/ 0 w 214"/>
                  <a:gd name="T3" fmla="*/ 0 h 64"/>
                  <a:gd name="T4" fmla="*/ 0 w 214"/>
                  <a:gd name="T5" fmla="*/ 0 h 64"/>
                  <a:gd name="T6" fmla="*/ 0 w 214"/>
                  <a:gd name="T7" fmla="*/ 0 h 64"/>
                  <a:gd name="T8" fmla="*/ 0 w 214"/>
                  <a:gd name="T9" fmla="*/ 0 h 64"/>
                  <a:gd name="T10" fmla="*/ 0 w 214"/>
                  <a:gd name="T11" fmla="*/ 0 h 64"/>
                  <a:gd name="T12" fmla="*/ 0 w 214"/>
                  <a:gd name="T13" fmla="*/ 0 h 64"/>
                  <a:gd name="T14" fmla="*/ 0 w 214"/>
                  <a:gd name="T15" fmla="*/ 0 h 64"/>
                  <a:gd name="T16" fmla="*/ 0 w 214"/>
                  <a:gd name="T17" fmla="*/ 0 h 64"/>
                  <a:gd name="T18" fmla="*/ 0 w 214"/>
                  <a:gd name="T19" fmla="*/ 0 h 64"/>
                  <a:gd name="T20" fmla="*/ 0 w 214"/>
                  <a:gd name="T21" fmla="*/ 0 h 64"/>
                  <a:gd name="T22" fmla="*/ 0 w 214"/>
                  <a:gd name="T23" fmla="*/ 0 h 64"/>
                  <a:gd name="T24" fmla="*/ 0 w 214"/>
                  <a:gd name="T25" fmla="*/ 0 h 64"/>
                  <a:gd name="T26" fmla="*/ 0 w 214"/>
                  <a:gd name="T27" fmla="*/ 0 h 64"/>
                  <a:gd name="T28" fmla="*/ 0 w 214"/>
                  <a:gd name="T29" fmla="*/ 0 h 64"/>
                  <a:gd name="T30" fmla="*/ 0 w 214"/>
                  <a:gd name="T31" fmla="*/ 0 h 64"/>
                  <a:gd name="T32" fmla="*/ 0 w 214"/>
                  <a:gd name="T33" fmla="*/ 0 h 64"/>
                  <a:gd name="T34" fmla="*/ 0 w 214"/>
                  <a:gd name="T35" fmla="*/ 0 h 64"/>
                  <a:gd name="T36" fmla="*/ 0 w 214"/>
                  <a:gd name="T37" fmla="*/ 0 h 64"/>
                  <a:gd name="T38" fmla="*/ 0 w 214"/>
                  <a:gd name="T39" fmla="*/ 0 h 64"/>
                  <a:gd name="T40" fmla="*/ 0 w 214"/>
                  <a:gd name="T41" fmla="*/ 0 h 64"/>
                  <a:gd name="T42" fmla="*/ 0 w 214"/>
                  <a:gd name="T43" fmla="*/ 0 h 64"/>
                  <a:gd name="T44" fmla="*/ 0 w 214"/>
                  <a:gd name="T45" fmla="*/ 0 h 64"/>
                  <a:gd name="T46" fmla="*/ 0 w 214"/>
                  <a:gd name="T47" fmla="*/ 0 h 64"/>
                  <a:gd name="T48" fmla="*/ 0 w 214"/>
                  <a:gd name="T49" fmla="*/ 0 h 64"/>
                  <a:gd name="T50" fmla="*/ 0 w 214"/>
                  <a:gd name="T51" fmla="*/ 0 h 64"/>
                  <a:gd name="T52" fmla="*/ 0 w 214"/>
                  <a:gd name="T53" fmla="*/ 0 h 64"/>
                  <a:gd name="T54" fmla="*/ 0 w 214"/>
                  <a:gd name="T55" fmla="*/ 0 h 64"/>
                  <a:gd name="T56" fmla="*/ 0 w 214"/>
                  <a:gd name="T57" fmla="*/ 0 h 64"/>
                  <a:gd name="T58" fmla="*/ 0 w 214"/>
                  <a:gd name="T59" fmla="*/ 0 h 64"/>
                  <a:gd name="T60" fmla="*/ 0 w 214"/>
                  <a:gd name="T61" fmla="*/ 0 h 64"/>
                  <a:gd name="T62" fmla="*/ 0 w 214"/>
                  <a:gd name="T63" fmla="*/ 0 h 64"/>
                  <a:gd name="T64" fmla="*/ 0 w 214"/>
                  <a:gd name="T65" fmla="*/ 0 h 64"/>
                  <a:gd name="T66" fmla="*/ 0 w 214"/>
                  <a:gd name="T67" fmla="*/ 0 h 64"/>
                  <a:gd name="T68" fmla="*/ 0 w 214"/>
                  <a:gd name="T69" fmla="*/ 0 h 64"/>
                  <a:gd name="T70" fmla="*/ 0 w 214"/>
                  <a:gd name="T71" fmla="*/ 0 h 64"/>
                  <a:gd name="T72" fmla="*/ 0 w 214"/>
                  <a:gd name="T73" fmla="*/ 0 h 64"/>
                  <a:gd name="T74" fmla="*/ 0 w 214"/>
                  <a:gd name="T75" fmla="*/ 0 h 64"/>
                  <a:gd name="T76" fmla="*/ 0 w 214"/>
                  <a:gd name="T77" fmla="*/ 0 h 64"/>
                  <a:gd name="T78" fmla="*/ 0 w 214"/>
                  <a:gd name="T79" fmla="*/ 0 h 64"/>
                  <a:gd name="T80" fmla="*/ 0 w 214"/>
                  <a:gd name="T81" fmla="*/ 0 h 64"/>
                  <a:gd name="T82" fmla="*/ 0 w 214"/>
                  <a:gd name="T83" fmla="*/ 0 h 64"/>
                  <a:gd name="T84" fmla="*/ 0 w 214"/>
                  <a:gd name="T85" fmla="*/ 0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4"/>
                  <a:gd name="T130" fmla="*/ 0 h 64"/>
                  <a:gd name="T131" fmla="*/ 214 w 214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4" h="64">
                    <a:moveTo>
                      <a:pt x="48" y="39"/>
                    </a:moveTo>
                    <a:lnTo>
                      <a:pt x="48" y="39"/>
                    </a:lnTo>
                    <a:lnTo>
                      <a:pt x="44" y="37"/>
                    </a:lnTo>
                    <a:lnTo>
                      <a:pt x="39" y="36"/>
                    </a:lnTo>
                    <a:lnTo>
                      <a:pt x="33" y="35"/>
                    </a:lnTo>
                    <a:lnTo>
                      <a:pt x="28" y="34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11" y="43"/>
                    </a:lnTo>
                    <a:lnTo>
                      <a:pt x="19" y="41"/>
                    </a:lnTo>
                    <a:lnTo>
                      <a:pt x="27" y="41"/>
                    </a:lnTo>
                    <a:lnTo>
                      <a:pt x="33" y="42"/>
                    </a:lnTo>
                    <a:lnTo>
                      <a:pt x="40" y="44"/>
                    </a:lnTo>
                    <a:lnTo>
                      <a:pt x="46" y="46"/>
                    </a:lnTo>
                    <a:lnTo>
                      <a:pt x="54" y="50"/>
                    </a:lnTo>
                    <a:lnTo>
                      <a:pt x="64" y="54"/>
                    </a:lnTo>
                    <a:lnTo>
                      <a:pt x="91" y="63"/>
                    </a:lnTo>
                    <a:lnTo>
                      <a:pt x="118" y="64"/>
                    </a:lnTo>
                    <a:lnTo>
                      <a:pt x="141" y="59"/>
                    </a:lnTo>
                    <a:lnTo>
                      <a:pt x="163" y="48"/>
                    </a:lnTo>
                    <a:lnTo>
                      <a:pt x="181" y="36"/>
                    </a:lnTo>
                    <a:lnTo>
                      <a:pt x="197" y="23"/>
                    </a:lnTo>
                    <a:lnTo>
                      <a:pt x="207" y="10"/>
                    </a:lnTo>
                    <a:lnTo>
                      <a:pt x="214" y="0"/>
                    </a:lnTo>
                    <a:lnTo>
                      <a:pt x="178" y="1"/>
                    </a:lnTo>
                    <a:lnTo>
                      <a:pt x="152" y="6"/>
                    </a:lnTo>
                    <a:lnTo>
                      <a:pt x="134" y="14"/>
                    </a:lnTo>
                    <a:lnTo>
                      <a:pt x="120" y="23"/>
                    </a:lnTo>
                    <a:lnTo>
                      <a:pt x="107" y="32"/>
                    </a:lnTo>
                    <a:lnTo>
                      <a:pt x="93" y="38"/>
                    </a:lnTo>
                    <a:lnTo>
                      <a:pt x="77" y="42"/>
                    </a:lnTo>
                    <a:lnTo>
                      <a:pt x="54" y="41"/>
                    </a:lnTo>
                    <a:lnTo>
                      <a:pt x="48" y="39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0" name="Freeform 45"/>
              <p:cNvSpPr>
                <a:spLocks/>
              </p:cNvSpPr>
              <p:nvPr/>
            </p:nvSpPr>
            <p:spPr bwMode="auto">
              <a:xfrm>
                <a:off x="4629" y="810"/>
                <a:ext cx="24" cy="9"/>
              </a:xfrm>
              <a:custGeom>
                <a:avLst/>
                <a:gdLst>
                  <a:gd name="T0" fmla="*/ 0 w 144"/>
                  <a:gd name="T1" fmla="*/ 0 h 53"/>
                  <a:gd name="T2" fmla="*/ 0 w 144"/>
                  <a:gd name="T3" fmla="*/ 0 h 53"/>
                  <a:gd name="T4" fmla="*/ 0 w 144"/>
                  <a:gd name="T5" fmla="*/ 0 h 53"/>
                  <a:gd name="T6" fmla="*/ 0 w 144"/>
                  <a:gd name="T7" fmla="*/ 0 h 53"/>
                  <a:gd name="T8" fmla="*/ 0 w 144"/>
                  <a:gd name="T9" fmla="*/ 0 h 53"/>
                  <a:gd name="T10" fmla="*/ 0 w 144"/>
                  <a:gd name="T11" fmla="*/ 0 h 53"/>
                  <a:gd name="T12" fmla="*/ 0 w 144"/>
                  <a:gd name="T13" fmla="*/ 0 h 53"/>
                  <a:gd name="T14" fmla="*/ 0 w 144"/>
                  <a:gd name="T15" fmla="*/ 0 h 53"/>
                  <a:gd name="T16" fmla="*/ 0 w 144"/>
                  <a:gd name="T17" fmla="*/ 0 h 53"/>
                  <a:gd name="T18" fmla="*/ 0 w 144"/>
                  <a:gd name="T19" fmla="*/ 0 h 53"/>
                  <a:gd name="T20" fmla="*/ 0 w 144"/>
                  <a:gd name="T21" fmla="*/ 0 h 53"/>
                  <a:gd name="T22" fmla="*/ 0 w 144"/>
                  <a:gd name="T23" fmla="*/ 0 h 53"/>
                  <a:gd name="T24" fmla="*/ 0 w 144"/>
                  <a:gd name="T25" fmla="*/ 0 h 53"/>
                  <a:gd name="T26" fmla="*/ 0 w 144"/>
                  <a:gd name="T27" fmla="*/ 0 h 53"/>
                  <a:gd name="T28" fmla="*/ 0 w 144"/>
                  <a:gd name="T29" fmla="*/ 0 h 53"/>
                  <a:gd name="T30" fmla="*/ 0 w 144"/>
                  <a:gd name="T31" fmla="*/ 0 h 53"/>
                  <a:gd name="T32" fmla="*/ 0 w 144"/>
                  <a:gd name="T33" fmla="*/ 0 h 53"/>
                  <a:gd name="T34" fmla="*/ 0 w 144"/>
                  <a:gd name="T35" fmla="*/ 0 h 53"/>
                  <a:gd name="T36" fmla="*/ 0 w 144"/>
                  <a:gd name="T37" fmla="*/ 0 h 53"/>
                  <a:gd name="T38" fmla="*/ 0 w 144"/>
                  <a:gd name="T39" fmla="*/ 0 h 53"/>
                  <a:gd name="T40" fmla="*/ 0 w 144"/>
                  <a:gd name="T41" fmla="*/ 0 h 53"/>
                  <a:gd name="T42" fmla="*/ 0 w 144"/>
                  <a:gd name="T43" fmla="*/ 0 h 53"/>
                  <a:gd name="T44" fmla="*/ 0 w 144"/>
                  <a:gd name="T45" fmla="*/ 0 h 53"/>
                  <a:gd name="T46" fmla="*/ 0 w 144"/>
                  <a:gd name="T47" fmla="*/ 0 h 53"/>
                  <a:gd name="T48" fmla="*/ 0 w 144"/>
                  <a:gd name="T49" fmla="*/ 0 h 53"/>
                  <a:gd name="T50" fmla="*/ 0 w 144"/>
                  <a:gd name="T51" fmla="*/ 0 h 53"/>
                  <a:gd name="T52" fmla="*/ 0 w 144"/>
                  <a:gd name="T53" fmla="*/ 0 h 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53"/>
                  <a:gd name="T83" fmla="*/ 144 w 144"/>
                  <a:gd name="T84" fmla="*/ 53 h 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53">
                    <a:moveTo>
                      <a:pt x="0" y="41"/>
                    </a:moveTo>
                    <a:lnTo>
                      <a:pt x="22" y="41"/>
                    </a:lnTo>
                    <a:lnTo>
                      <a:pt x="38" y="37"/>
                    </a:lnTo>
                    <a:lnTo>
                      <a:pt x="51" y="31"/>
                    </a:lnTo>
                    <a:lnTo>
                      <a:pt x="63" y="23"/>
                    </a:lnTo>
                    <a:lnTo>
                      <a:pt x="76" y="15"/>
                    </a:lnTo>
                    <a:lnTo>
                      <a:pt x="92" y="7"/>
                    </a:lnTo>
                    <a:lnTo>
                      <a:pt x="114" y="2"/>
                    </a:lnTo>
                    <a:lnTo>
                      <a:pt x="144" y="0"/>
                    </a:lnTo>
                    <a:lnTo>
                      <a:pt x="133" y="5"/>
                    </a:lnTo>
                    <a:lnTo>
                      <a:pt x="122" y="11"/>
                    </a:lnTo>
                    <a:lnTo>
                      <a:pt x="109" y="19"/>
                    </a:lnTo>
                    <a:lnTo>
                      <a:pt x="96" y="28"/>
                    </a:lnTo>
                    <a:lnTo>
                      <a:pt x="83" y="37"/>
                    </a:lnTo>
                    <a:lnTo>
                      <a:pt x="69" y="45"/>
                    </a:lnTo>
                    <a:lnTo>
                      <a:pt x="56" y="51"/>
                    </a:lnTo>
                    <a:lnTo>
                      <a:pt x="42" y="53"/>
                    </a:lnTo>
                    <a:lnTo>
                      <a:pt x="36" y="53"/>
                    </a:lnTo>
                    <a:lnTo>
                      <a:pt x="29" y="52"/>
                    </a:lnTo>
                    <a:lnTo>
                      <a:pt x="24" y="51"/>
                    </a:lnTo>
                    <a:lnTo>
                      <a:pt x="18" y="48"/>
                    </a:lnTo>
                    <a:lnTo>
                      <a:pt x="13" y="47"/>
                    </a:lnTo>
                    <a:lnTo>
                      <a:pt x="9" y="45"/>
                    </a:lnTo>
                    <a:lnTo>
                      <a:pt x="5" y="43"/>
                    </a:lnTo>
                    <a:lnTo>
                      <a:pt x="1" y="42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1" name="Freeform 46"/>
              <p:cNvSpPr>
                <a:spLocks/>
              </p:cNvSpPr>
              <p:nvPr/>
            </p:nvSpPr>
            <p:spPr bwMode="auto">
              <a:xfrm>
                <a:off x="4619" y="821"/>
                <a:ext cx="12" cy="7"/>
              </a:xfrm>
              <a:custGeom>
                <a:avLst/>
                <a:gdLst>
                  <a:gd name="T0" fmla="*/ 0 w 76"/>
                  <a:gd name="T1" fmla="*/ 0 h 45"/>
                  <a:gd name="T2" fmla="*/ 0 w 76"/>
                  <a:gd name="T3" fmla="*/ 0 h 45"/>
                  <a:gd name="T4" fmla="*/ 0 w 76"/>
                  <a:gd name="T5" fmla="*/ 0 h 45"/>
                  <a:gd name="T6" fmla="*/ 0 w 76"/>
                  <a:gd name="T7" fmla="*/ 0 h 45"/>
                  <a:gd name="T8" fmla="*/ 0 w 76"/>
                  <a:gd name="T9" fmla="*/ 0 h 45"/>
                  <a:gd name="T10" fmla="*/ 0 w 76"/>
                  <a:gd name="T11" fmla="*/ 0 h 45"/>
                  <a:gd name="T12" fmla="*/ 0 w 76"/>
                  <a:gd name="T13" fmla="*/ 0 h 45"/>
                  <a:gd name="T14" fmla="*/ 0 w 76"/>
                  <a:gd name="T15" fmla="*/ 0 h 45"/>
                  <a:gd name="T16" fmla="*/ 0 w 76"/>
                  <a:gd name="T17" fmla="*/ 0 h 45"/>
                  <a:gd name="T18" fmla="*/ 0 w 76"/>
                  <a:gd name="T19" fmla="*/ 0 h 45"/>
                  <a:gd name="T20" fmla="*/ 0 w 76"/>
                  <a:gd name="T21" fmla="*/ 0 h 45"/>
                  <a:gd name="T22" fmla="*/ 0 w 76"/>
                  <a:gd name="T23" fmla="*/ 0 h 45"/>
                  <a:gd name="T24" fmla="*/ 0 w 76"/>
                  <a:gd name="T25" fmla="*/ 0 h 45"/>
                  <a:gd name="T26" fmla="*/ 0 w 76"/>
                  <a:gd name="T27" fmla="*/ 0 h 45"/>
                  <a:gd name="T28" fmla="*/ 0 w 76"/>
                  <a:gd name="T29" fmla="*/ 0 h 45"/>
                  <a:gd name="T30" fmla="*/ 0 w 76"/>
                  <a:gd name="T31" fmla="*/ 0 h 45"/>
                  <a:gd name="T32" fmla="*/ 0 w 76"/>
                  <a:gd name="T33" fmla="*/ 0 h 45"/>
                  <a:gd name="T34" fmla="*/ 0 w 76"/>
                  <a:gd name="T35" fmla="*/ 0 h 45"/>
                  <a:gd name="T36" fmla="*/ 0 w 76"/>
                  <a:gd name="T37" fmla="*/ 0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45"/>
                  <a:gd name="T59" fmla="*/ 76 w 76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45">
                    <a:moveTo>
                      <a:pt x="6" y="0"/>
                    </a:moveTo>
                    <a:lnTo>
                      <a:pt x="11" y="8"/>
                    </a:lnTo>
                    <a:lnTo>
                      <a:pt x="20" y="15"/>
                    </a:lnTo>
                    <a:lnTo>
                      <a:pt x="30" y="21"/>
                    </a:lnTo>
                    <a:lnTo>
                      <a:pt x="41" y="24"/>
                    </a:lnTo>
                    <a:lnTo>
                      <a:pt x="52" y="28"/>
                    </a:lnTo>
                    <a:lnTo>
                      <a:pt x="62" y="33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51" y="45"/>
                    </a:lnTo>
                    <a:lnTo>
                      <a:pt x="45" y="41"/>
                    </a:lnTo>
                    <a:lnTo>
                      <a:pt x="37" y="36"/>
                    </a:lnTo>
                    <a:lnTo>
                      <a:pt x="30" y="33"/>
                    </a:lnTo>
                    <a:lnTo>
                      <a:pt x="22" y="31"/>
                    </a:lnTo>
                    <a:lnTo>
                      <a:pt x="15" y="27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" name="Freeform 47"/>
              <p:cNvSpPr>
                <a:spLocks/>
              </p:cNvSpPr>
              <p:nvPr/>
            </p:nvSpPr>
            <p:spPr bwMode="auto">
              <a:xfrm>
                <a:off x="4617" y="826"/>
                <a:ext cx="8" cy="6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0 h 36"/>
                  <a:gd name="T4" fmla="*/ 0 w 48"/>
                  <a:gd name="T5" fmla="*/ 0 h 36"/>
                  <a:gd name="T6" fmla="*/ 0 w 48"/>
                  <a:gd name="T7" fmla="*/ 0 h 36"/>
                  <a:gd name="T8" fmla="*/ 0 w 48"/>
                  <a:gd name="T9" fmla="*/ 0 h 36"/>
                  <a:gd name="T10" fmla="*/ 0 w 48"/>
                  <a:gd name="T11" fmla="*/ 0 h 36"/>
                  <a:gd name="T12" fmla="*/ 0 w 48"/>
                  <a:gd name="T13" fmla="*/ 0 h 36"/>
                  <a:gd name="T14" fmla="*/ 0 w 48"/>
                  <a:gd name="T15" fmla="*/ 0 h 36"/>
                  <a:gd name="T16" fmla="*/ 0 w 48"/>
                  <a:gd name="T17" fmla="*/ 0 h 36"/>
                  <a:gd name="T18" fmla="*/ 0 w 48"/>
                  <a:gd name="T19" fmla="*/ 0 h 36"/>
                  <a:gd name="T20" fmla="*/ 0 w 48"/>
                  <a:gd name="T21" fmla="*/ 0 h 36"/>
                  <a:gd name="T22" fmla="*/ 0 w 48"/>
                  <a:gd name="T23" fmla="*/ 0 h 36"/>
                  <a:gd name="T24" fmla="*/ 0 w 48"/>
                  <a:gd name="T25" fmla="*/ 0 h 36"/>
                  <a:gd name="T26" fmla="*/ 0 w 48"/>
                  <a:gd name="T27" fmla="*/ 0 h 36"/>
                  <a:gd name="T28" fmla="*/ 0 w 48"/>
                  <a:gd name="T29" fmla="*/ 0 h 36"/>
                  <a:gd name="T30" fmla="*/ 0 w 48"/>
                  <a:gd name="T31" fmla="*/ 0 h 36"/>
                  <a:gd name="T32" fmla="*/ 0 w 48"/>
                  <a:gd name="T33" fmla="*/ 0 h 36"/>
                  <a:gd name="T34" fmla="*/ 0 w 48"/>
                  <a:gd name="T35" fmla="*/ 0 h 36"/>
                  <a:gd name="T36" fmla="*/ 0 w 48"/>
                  <a:gd name="T37" fmla="*/ 0 h 36"/>
                  <a:gd name="T38" fmla="*/ 0 w 48"/>
                  <a:gd name="T39" fmla="*/ 0 h 36"/>
                  <a:gd name="T40" fmla="*/ 0 w 48"/>
                  <a:gd name="T41" fmla="*/ 0 h 36"/>
                  <a:gd name="T42" fmla="*/ 0 w 48"/>
                  <a:gd name="T43" fmla="*/ 0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36"/>
                  <a:gd name="T68" fmla="*/ 48 w 48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36">
                    <a:moveTo>
                      <a:pt x="0" y="11"/>
                    </a:moveTo>
                    <a:lnTo>
                      <a:pt x="4" y="17"/>
                    </a:lnTo>
                    <a:lnTo>
                      <a:pt x="10" y="22"/>
                    </a:lnTo>
                    <a:lnTo>
                      <a:pt x="17" y="25"/>
                    </a:lnTo>
                    <a:lnTo>
                      <a:pt x="24" y="29"/>
                    </a:lnTo>
                    <a:lnTo>
                      <a:pt x="31" y="31"/>
                    </a:lnTo>
                    <a:lnTo>
                      <a:pt x="37" y="32"/>
                    </a:lnTo>
                    <a:lnTo>
                      <a:pt x="44" y="34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47" y="23"/>
                    </a:lnTo>
                    <a:lnTo>
                      <a:pt x="39" y="20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" name="Freeform 48"/>
              <p:cNvSpPr>
                <a:spLocks/>
              </p:cNvSpPr>
              <p:nvPr/>
            </p:nvSpPr>
            <p:spPr bwMode="auto">
              <a:xfrm>
                <a:off x="4617" y="821"/>
                <a:ext cx="14" cy="11"/>
              </a:xfrm>
              <a:custGeom>
                <a:avLst/>
                <a:gdLst>
                  <a:gd name="T0" fmla="*/ 0 w 85"/>
                  <a:gd name="T1" fmla="*/ 0 h 64"/>
                  <a:gd name="T2" fmla="*/ 0 w 85"/>
                  <a:gd name="T3" fmla="*/ 0 h 64"/>
                  <a:gd name="T4" fmla="*/ 0 w 85"/>
                  <a:gd name="T5" fmla="*/ 0 h 64"/>
                  <a:gd name="T6" fmla="*/ 0 w 85"/>
                  <a:gd name="T7" fmla="*/ 0 h 64"/>
                  <a:gd name="T8" fmla="*/ 0 w 85"/>
                  <a:gd name="T9" fmla="*/ 0 h 64"/>
                  <a:gd name="T10" fmla="*/ 0 w 85"/>
                  <a:gd name="T11" fmla="*/ 0 h 64"/>
                  <a:gd name="T12" fmla="*/ 0 w 85"/>
                  <a:gd name="T13" fmla="*/ 0 h 64"/>
                  <a:gd name="T14" fmla="*/ 0 w 85"/>
                  <a:gd name="T15" fmla="*/ 0 h 64"/>
                  <a:gd name="T16" fmla="*/ 0 w 85"/>
                  <a:gd name="T17" fmla="*/ 0 h 64"/>
                  <a:gd name="T18" fmla="*/ 0 w 85"/>
                  <a:gd name="T19" fmla="*/ 0 h 64"/>
                  <a:gd name="T20" fmla="*/ 0 w 85"/>
                  <a:gd name="T21" fmla="*/ 0 h 64"/>
                  <a:gd name="T22" fmla="*/ 0 w 85"/>
                  <a:gd name="T23" fmla="*/ 0 h 64"/>
                  <a:gd name="T24" fmla="*/ 0 w 85"/>
                  <a:gd name="T25" fmla="*/ 0 h 64"/>
                  <a:gd name="T26" fmla="*/ 0 w 85"/>
                  <a:gd name="T27" fmla="*/ 0 h 64"/>
                  <a:gd name="T28" fmla="*/ 0 w 85"/>
                  <a:gd name="T29" fmla="*/ 0 h 64"/>
                  <a:gd name="T30" fmla="*/ 0 w 85"/>
                  <a:gd name="T31" fmla="*/ 0 h 64"/>
                  <a:gd name="T32" fmla="*/ 0 w 85"/>
                  <a:gd name="T33" fmla="*/ 0 h 64"/>
                  <a:gd name="T34" fmla="*/ 0 w 85"/>
                  <a:gd name="T35" fmla="*/ 0 h 64"/>
                  <a:gd name="T36" fmla="*/ 0 w 85"/>
                  <a:gd name="T37" fmla="*/ 0 h 64"/>
                  <a:gd name="T38" fmla="*/ 0 w 85"/>
                  <a:gd name="T39" fmla="*/ 0 h 64"/>
                  <a:gd name="T40" fmla="*/ 0 w 85"/>
                  <a:gd name="T41" fmla="*/ 0 h 64"/>
                  <a:gd name="T42" fmla="*/ 0 w 85"/>
                  <a:gd name="T43" fmla="*/ 0 h 64"/>
                  <a:gd name="T44" fmla="*/ 0 w 85"/>
                  <a:gd name="T45" fmla="*/ 0 h 64"/>
                  <a:gd name="T46" fmla="*/ 0 w 85"/>
                  <a:gd name="T47" fmla="*/ 0 h 64"/>
                  <a:gd name="T48" fmla="*/ 0 w 85"/>
                  <a:gd name="T49" fmla="*/ 0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64"/>
                  <a:gd name="T77" fmla="*/ 85 w 85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64">
                    <a:moveTo>
                      <a:pt x="15" y="0"/>
                    </a:moveTo>
                    <a:lnTo>
                      <a:pt x="15" y="0"/>
                    </a:lnTo>
                    <a:lnTo>
                      <a:pt x="20" y="8"/>
                    </a:lnTo>
                    <a:lnTo>
                      <a:pt x="29" y="15"/>
                    </a:lnTo>
                    <a:lnTo>
                      <a:pt x="39" y="21"/>
                    </a:lnTo>
                    <a:lnTo>
                      <a:pt x="50" y="24"/>
                    </a:lnTo>
                    <a:lnTo>
                      <a:pt x="61" y="28"/>
                    </a:lnTo>
                    <a:lnTo>
                      <a:pt x="71" y="33"/>
                    </a:lnTo>
                    <a:lnTo>
                      <a:pt x="80" y="39"/>
                    </a:lnTo>
                    <a:lnTo>
                      <a:pt x="85" y="45"/>
                    </a:lnTo>
                    <a:lnTo>
                      <a:pt x="53" y="44"/>
                    </a:lnTo>
                    <a:lnTo>
                      <a:pt x="48" y="4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8" y="64"/>
                    </a:lnTo>
                    <a:lnTo>
                      <a:pt x="44" y="62"/>
                    </a:lnTo>
                    <a:lnTo>
                      <a:pt x="37" y="60"/>
                    </a:lnTo>
                    <a:lnTo>
                      <a:pt x="31" y="59"/>
                    </a:lnTo>
                    <a:lnTo>
                      <a:pt x="24" y="57"/>
                    </a:lnTo>
                    <a:lnTo>
                      <a:pt x="17" y="53"/>
                    </a:lnTo>
                    <a:lnTo>
                      <a:pt x="10" y="50"/>
                    </a:lnTo>
                    <a:lnTo>
                      <a:pt x="4" y="45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4" name="Freeform 49"/>
              <p:cNvSpPr>
                <a:spLocks/>
              </p:cNvSpPr>
              <p:nvPr/>
            </p:nvSpPr>
            <p:spPr bwMode="auto">
              <a:xfrm>
                <a:off x="4566" y="788"/>
                <a:ext cx="78" cy="24"/>
              </a:xfrm>
              <a:custGeom>
                <a:avLst/>
                <a:gdLst>
                  <a:gd name="T0" fmla="*/ 0 w 469"/>
                  <a:gd name="T1" fmla="*/ 0 h 145"/>
                  <a:gd name="T2" fmla="*/ 0 w 469"/>
                  <a:gd name="T3" fmla="*/ 0 h 145"/>
                  <a:gd name="T4" fmla="*/ 0 w 469"/>
                  <a:gd name="T5" fmla="*/ 0 h 145"/>
                  <a:gd name="T6" fmla="*/ 0 w 469"/>
                  <a:gd name="T7" fmla="*/ 0 h 145"/>
                  <a:gd name="T8" fmla="*/ 0 w 469"/>
                  <a:gd name="T9" fmla="*/ 0 h 145"/>
                  <a:gd name="T10" fmla="*/ 0 w 469"/>
                  <a:gd name="T11" fmla="*/ 0 h 145"/>
                  <a:gd name="T12" fmla="*/ 0 w 469"/>
                  <a:gd name="T13" fmla="*/ 0 h 145"/>
                  <a:gd name="T14" fmla="*/ 0 w 469"/>
                  <a:gd name="T15" fmla="*/ 0 h 145"/>
                  <a:gd name="T16" fmla="*/ 0 w 469"/>
                  <a:gd name="T17" fmla="*/ 0 h 145"/>
                  <a:gd name="T18" fmla="*/ 0 w 469"/>
                  <a:gd name="T19" fmla="*/ 0 h 145"/>
                  <a:gd name="T20" fmla="*/ 0 w 469"/>
                  <a:gd name="T21" fmla="*/ 0 h 145"/>
                  <a:gd name="T22" fmla="*/ 0 w 469"/>
                  <a:gd name="T23" fmla="*/ 0 h 145"/>
                  <a:gd name="T24" fmla="*/ 0 w 469"/>
                  <a:gd name="T25" fmla="*/ 0 h 145"/>
                  <a:gd name="T26" fmla="*/ 0 w 469"/>
                  <a:gd name="T27" fmla="*/ 0 h 145"/>
                  <a:gd name="T28" fmla="*/ 0 w 469"/>
                  <a:gd name="T29" fmla="*/ 0 h 145"/>
                  <a:gd name="T30" fmla="*/ 0 w 469"/>
                  <a:gd name="T31" fmla="*/ 0 h 145"/>
                  <a:gd name="T32" fmla="*/ 0 w 469"/>
                  <a:gd name="T33" fmla="*/ 0 h 145"/>
                  <a:gd name="T34" fmla="*/ 0 w 469"/>
                  <a:gd name="T35" fmla="*/ 0 h 145"/>
                  <a:gd name="T36" fmla="*/ 0 w 469"/>
                  <a:gd name="T37" fmla="*/ 0 h 145"/>
                  <a:gd name="T38" fmla="*/ 0 w 469"/>
                  <a:gd name="T39" fmla="*/ 0 h 145"/>
                  <a:gd name="T40" fmla="*/ 0 w 469"/>
                  <a:gd name="T41" fmla="*/ 0 h 145"/>
                  <a:gd name="T42" fmla="*/ 0 w 469"/>
                  <a:gd name="T43" fmla="*/ 0 h 145"/>
                  <a:gd name="T44" fmla="*/ 0 w 469"/>
                  <a:gd name="T45" fmla="*/ 0 h 145"/>
                  <a:gd name="T46" fmla="*/ 0 w 469"/>
                  <a:gd name="T47" fmla="*/ 0 h 145"/>
                  <a:gd name="T48" fmla="*/ 0 w 469"/>
                  <a:gd name="T49" fmla="*/ 0 h 145"/>
                  <a:gd name="T50" fmla="*/ 0 w 469"/>
                  <a:gd name="T51" fmla="*/ 0 h 145"/>
                  <a:gd name="T52" fmla="*/ 0 w 469"/>
                  <a:gd name="T53" fmla="*/ 0 h 145"/>
                  <a:gd name="T54" fmla="*/ 0 w 469"/>
                  <a:gd name="T55" fmla="*/ 0 h 145"/>
                  <a:gd name="T56" fmla="*/ 0 w 469"/>
                  <a:gd name="T57" fmla="*/ 0 h 145"/>
                  <a:gd name="T58" fmla="*/ 0 w 469"/>
                  <a:gd name="T59" fmla="*/ 0 h 145"/>
                  <a:gd name="T60" fmla="*/ 0 w 469"/>
                  <a:gd name="T61" fmla="*/ 0 h 145"/>
                  <a:gd name="T62" fmla="*/ 0 w 469"/>
                  <a:gd name="T63" fmla="*/ 0 h 145"/>
                  <a:gd name="T64" fmla="*/ 0 w 469"/>
                  <a:gd name="T65" fmla="*/ 0 h 145"/>
                  <a:gd name="T66" fmla="*/ 0 w 469"/>
                  <a:gd name="T67" fmla="*/ 0 h 145"/>
                  <a:gd name="T68" fmla="*/ 0 w 469"/>
                  <a:gd name="T69" fmla="*/ 0 h 145"/>
                  <a:gd name="T70" fmla="*/ 0 w 469"/>
                  <a:gd name="T71" fmla="*/ 0 h 145"/>
                  <a:gd name="T72" fmla="*/ 0 w 469"/>
                  <a:gd name="T73" fmla="*/ 0 h 145"/>
                  <a:gd name="T74" fmla="*/ 0 w 469"/>
                  <a:gd name="T75" fmla="*/ 0 h 145"/>
                  <a:gd name="T76" fmla="*/ 0 w 469"/>
                  <a:gd name="T77" fmla="*/ 0 h 145"/>
                  <a:gd name="T78" fmla="*/ 0 w 469"/>
                  <a:gd name="T79" fmla="*/ 0 h 145"/>
                  <a:gd name="T80" fmla="*/ 0 w 469"/>
                  <a:gd name="T81" fmla="*/ 0 h 145"/>
                  <a:gd name="T82" fmla="*/ 0 w 469"/>
                  <a:gd name="T83" fmla="*/ 0 h 145"/>
                  <a:gd name="T84" fmla="*/ 0 w 469"/>
                  <a:gd name="T85" fmla="*/ 0 h 145"/>
                  <a:gd name="T86" fmla="*/ 0 w 469"/>
                  <a:gd name="T87" fmla="*/ 0 h 145"/>
                  <a:gd name="T88" fmla="*/ 0 w 469"/>
                  <a:gd name="T89" fmla="*/ 0 h 145"/>
                  <a:gd name="T90" fmla="*/ 0 w 469"/>
                  <a:gd name="T91" fmla="*/ 0 h 1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9"/>
                  <a:gd name="T139" fmla="*/ 0 h 145"/>
                  <a:gd name="T140" fmla="*/ 469 w 469"/>
                  <a:gd name="T141" fmla="*/ 145 h 1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9" h="145">
                    <a:moveTo>
                      <a:pt x="375" y="41"/>
                    </a:moveTo>
                    <a:lnTo>
                      <a:pt x="391" y="40"/>
                    </a:lnTo>
                    <a:lnTo>
                      <a:pt x="406" y="38"/>
                    </a:lnTo>
                    <a:lnTo>
                      <a:pt x="420" y="36"/>
                    </a:lnTo>
                    <a:lnTo>
                      <a:pt x="432" y="33"/>
                    </a:lnTo>
                    <a:lnTo>
                      <a:pt x="443" y="30"/>
                    </a:lnTo>
                    <a:lnTo>
                      <a:pt x="453" y="28"/>
                    </a:lnTo>
                    <a:lnTo>
                      <a:pt x="459" y="27"/>
                    </a:lnTo>
                    <a:lnTo>
                      <a:pt x="465" y="26"/>
                    </a:lnTo>
                    <a:lnTo>
                      <a:pt x="466" y="29"/>
                    </a:lnTo>
                    <a:lnTo>
                      <a:pt x="468" y="33"/>
                    </a:lnTo>
                    <a:lnTo>
                      <a:pt x="469" y="38"/>
                    </a:lnTo>
                    <a:lnTo>
                      <a:pt x="468" y="40"/>
                    </a:lnTo>
                    <a:lnTo>
                      <a:pt x="463" y="42"/>
                    </a:lnTo>
                    <a:lnTo>
                      <a:pt x="458" y="44"/>
                    </a:lnTo>
                    <a:lnTo>
                      <a:pt x="450" y="46"/>
                    </a:lnTo>
                    <a:lnTo>
                      <a:pt x="444" y="48"/>
                    </a:lnTo>
                    <a:lnTo>
                      <a:pt x="437" y="51"/>
                    </a:lnTo>
                    <a:lnTo>
                      <a:pt x="432" y="54"/>
                    </a:lnTo>
                    <a:lnTo>
                      <a:pt x="428" y="56"/>
                    </a:lnTo>
                    <a:lnTo>
                      <a:pt x="427" y="59"/>
                    </a:lnTo>
                    <a:lnTo>
                      <a:pt x="429" y="64"/>
                    </a:lnTo>
                    <a:lnTo>
                      <a:pt x="433" y="67"/>
                    </a:lnTo>
                    <a:lnTo>
                      <a:pt x="439" y="69"/>
                    </a:lnTo>
                    <a:lnTo>
                      <a:pt x="443" y="73"/>
                    </a:lnTo>
                    <a:lnTo>
                      <a:pt x="444" y="75"/>
                    </a:lnTo>
                    <a:lnTo>
                      <a:pt x="446" y="77"/>
                    </a:lnTo>
                    <a:lnTo>
                      <a:pt x="446" y="81"/>
                    </a:lnTo>
                    <a:lnTo>
                      <a:pt x="445" y="83"/>
                    </a:lnTo>
                    <a:lnTo>
                      <a:pt x="437" y="86"/>
                    </a:lnTo>
                    <a:lnTo>
                      <a:pt x="430" y="90"/>
                    </a:lnTo>
                    <a:lnTo>
                      <a:pt x="421" y="93"/>
                    </a:lnTo>
                    <a:lnTo>
                      <a:pt x="414" y="96"/>
                    </a:lnTo>
                    <a:lnTo>
                      <a:pt x="406" y="100"/>
                    </a:lnTo>
                    <a:lnTo>
                      <a:pt x="399" y="103"/>
                    </a:lnTo>
                    <a:lnTo>
                      <a:pt x="391" y="106"/>
                    </a:lnTo>
                    <a:lnTo>
                      <a:pt x="383" y="111"/>
                    </a:lnTo>
                    <a:lnTo>
                      <a:pt x="376" y="118"/>
                    </a:lnTo>
                    <a:lnTo>
                      <a:pt x="368" y="127"/>
                    </a:lnTo>
                    <a:lnTo>
                      <a:pt x="362" y="136"/>
                    </a:lnTo>
                    <a:lnTo>
                      <a:pt x="355" y="140"/>
                    </a:lnTo>
                    <a:lnTo>
                      <a:pt x="235" y="145"/>
                    </a:lnTo>
                    <a:lnTo>
                      <a:pt x="226" y="143"/>
                    </a:lnTo>
                    <a:lnTo>
                      <a:pt x="219" y="140"/>
                    </a:lnTo>
                    <a:lnTo>
                      <a:pt x="211" y="136"/>
                    </a:lnTo>
                    <a:lnTo>
                      <a:pt x="205" y="131"/>
                    </a:lnTo>
                    <a:lnTo>
                      <a:pt x="198" y="127"/>
                    </a:lnTo>
                    <a:lnTo>
                      <a:pt x="194" y="122"/>
                    </a:lnTo>
                    <a:lnTo>
                      <a:pt x="192" y="120"/>
                    </a:lnTo>
                    <a:lnTo>
                      <a:pt x="191" y="119"/>
                    </a:lnTo>
                    <a:lnTo>
                      <a:pt x="129" y="118"/>
                    </a:lnTo>
                    <a:lnTo>
                      <a:pt x="123" y="105"/>
                    </a:lnTo>
                    <a:lnTo>
                      <a:pt x="132" y="99"/>
                    </a:lnTo>
                    <a:lnTo>
                      <a:pt x="136" y="92"/>
                    </a:lnTo>
                    <a:lnTo>
                      <a:pt x="136" y="87"/>
                    </a:lnTo>
                    <a:lnTo>
                      <a:pt x="134" y="86"/>
                    </a:lnTo>
                    <a:lnTo>
                      <a:pt x="126" y="78"/>
                    </a:lnTo>
                    <a:lnTo>
                      <a:pt x="114" y="74"/>
                    </a:lnTo>
                    <a:lnTo>
                      <a:pt x="100" y="70"/>
                    </a:lnTo>
                    <a:lnTo>
                      <a:pt x="85" y="69"/>
                    </a:lnTo>
                    <a:lnTo>
                      <a:pt x="70" y="68"/>
                    </a:lnTo>
                    <a:lnTo>
                      <a:pt x="58" y="68"/>
                    </a:lnTo>
                    <a:lnTo>
                      <a:pt x="49" y="69"/>
                    </a:lnTo>
                    <a:lnTo>
                      <a:pt x="46" y="69"/>
                    </a:lnTo>
                    <a:lnTo>
                      <a:pt x="41" y="58"/>
                    </a:lnTo>
                    <a:lnTo>
                      <a:pt x="52" y="51"/>
                    </a:lnTo>
                    <a:lnTo>
                      <a:pt x="53" y="45"/>
                    </a:lnTo>
                    <a:lnTo>
                      <a:pt x="51" y="41"/>
                    </a:lnTo>
                    <a:lnTo>
                      <a:pt x="49" y="39"/>
                    </a:lnTo>
                    <a:lnTo>
                      <a:pt x="41" y="35"/>
                    </a:lnTo>
                    <a:lnTo>
                      <a:pt x="33" y="29"/>
                    </a:lnTo>
                    <a:lnTo>
                      <a:pt x="25" y="24"/>
                    </a:lnTo>
                    <a:lnTo>
                      <a:pt x="18" y="21"/>
                    </a:lnTo>
                    <a:lnTo>
                      <a:pt x="10" y="18"/>
                    </a:lnTo>
                    <a:lnTo>
                      <a:pt x="6" y="16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88" y="28"/>
                    </a:lnTo>
                    <a:lnTo>
                      <a:pt x="100" y="29"/>
                    </a:lnTo>
                    <a:lnTo>
                      <a:pt x="104" y="22"/>
                    </a:lnTo>
                    <a:lnTo>
                      <a:pt x="103" y="14"/>
                    </a:lnTo>
                    <a:lnTo>
                      <a:pt x="102" y="11"/>
                    </a:lnTo>
                    <a:lnTo>
                      <a:pt x="114" y="5"/>
                    </a:lnTo>
                    <a:lnTo>
                      <a:pt x="121" y="21"/>
                    </a:lnTo>
                    <a:lnTo>
                      <a:pt x="130" y="31"/>
                    </a:lnTo>
                    <a:lnTo>
                      <a:pt x="140" y="38"/>
                    </a:lnTo>
                    <a:lnTo>
                      <a:pt x="151" y="41"/>
                    </a:lnTo>
                    <a:lnTo>
                      <a:pt x="159" y="42"/>
                    </a:lnTo>
                    <a:lnTo>
                      <a:pt x="167" y="42"/>
                    </a:lnTo>
                    <a:lnTo>
                      <a:pt x="171" y="41"/>
                    </a:lnTo>
                    <a:lnTo>
                      <a:pt x="173" y="41"/>
                    </a:lnTo>
                    <a:lnTo>
                      <a:pt x="375" y="41"/>
                    </a:lnTo>
                    <a:close/>
                  </a:path>
                </a:pathLst>
              </a:custGeom>
              <a:solidFill>
                <a:srgbClr val="004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" name="Freeform 50"/>
              <p:cNvSpPr>
                <a:spLocks noEditPoints="1"/>
              </p:cNvSpPr>
              <p:nvPr/>
            </p:nvSpPr>
            <p:spPr bwMode="auto">
              <a:xfrm>
                <a:off x="4569" y="797"/>
                <a:ext cx="5" cy="5"/>
              </a:xfrm>
              <a:custGeom>
                <a:avLst/>
                <a:gdLst>
                  <a:gd name="T0" fmla="*/ 0 w 31"/>
                  <a:gd name="T1" fmla="*/ 0 h 30"/>
                  <a:gd name="T2" fmla="*/ 0 w 31"/>
                  <a:gd name="T3" fmla="*/ 0 h 30"/>
                  <a:gd name="T4" fmla="*/ 0 w 31"/>
                  <a:gd name="T5" fmla="*/ 0 h 30"/>
                  <a:gd name="T6" fmla="*/ 0 w 31"/>
                  <a:gd name="T7" fmla="*/ 0 h 30"/>
                  <a:gd name="T8" fmla="*/ 0 w 31"/>
                  <a:gd name="T9" fmla="*/ 0 h 30"/>
                  <a:gd name="T10" fmla="*/ 0 w 31"/>
                  <a:gd name="T11" fmla="*/ 0 h 30"/>
                  <a:gd name="T12" fmla="*/ 0 w 31"/>
                  <a:gd name="T13" fmla="*/ 0 h 30"/>
                  <a:gd name="T14" fmla="*/ 0 w 31"/>
                  <a:gd name="T15" fmla="*/ 0 h 30"/>
                  <a:gd name="T16" fmla="*/ 0 w 31"/>
                  <a:gd name="T17" fmla="*/ 0 h 30"/>
                  <a:gd name="T18" fmla="*/ 0 w 31"/>
                  <a:gd name="T19" fmla="*/ 0 h 30"/>
                  <a:gd name="T20" fmla="*/ 0 w 31"/>
                  <a:gd name="T21" fmla="*/ 0 h 30"/>
                  <a:gd name="T22" fmla="*/ 0 w 31"/>
                  <a:gd name="T23" fmla="*/ 0 h 30"/>
                  <a:gd name="T24" fmla="*/ 0 w 31"/>
                  <a:gd name="T25" fmla="*/ 0 h 30"/>
                  <a:gd name="T26" fmla="*/ 0 w 31"/>
                  <a:gd name="T27" fmla="*/ 0 h 30"/>
                  <a:gd name="T28" fmla="*/ 0 w 31"/>
                  <a:gd name="T29" fmla="*/ 0 h 30"/>
                  <a:gd name="T30" fmla="*/ 0 w 31"/>
                  <a:gd name="T31" fmla="*/ 0 h 30"/>
                  <a:gd name="T32" fmla="*/ 0 w 31"/>
                  <a:gd name="T33" fmla="*/ 0 h 30"/>
                  <a:gd name="T34" fmla="*/ 0 w 31"/>
                  <a:gd name="T35" fmla="*/ 0 h 30"/>
                  <a:gd name="T36" fmla="*/ 0 w 31"/>
                  <a:gd name="T37" fmla="*/ 0 h 30"/>
                  <a:gd name="T38" fmla="*/ 0 w 31"/>
                  <a:gd name="T39" fmla="*/ 0 h 30"/>
                  <a:gd name="T40" fmla="*/ 0 w 31"/>
                  <a:gd name="T41" fmla="*/ 0 h 30"/>
                  <a:gd name="T42" fmla="*/ 0 w 31"/>
                  <a:gd name="T43" fmla="*/ 0 h 30"/>
                  <a:gd name="T44" fmla="*/ 0 w 31"/>
                  <a:gd name="T45" fmla="*/ 0 h 30"/>
                  <a:gd name="T46" fmla="*/ 0 w 31"/>
                  <a:gd name="T47" fmla="*/ 0 h 30"/>
                  <a:gd name="T48" fmla="*/ 0 w 31"/>
                  <a:gd name="T49" fmla="*/ 0 h 30"/>
                  <a:gd name="T50" fmla="*/ 0 w 31"/>
                  <a:gd name="T51" fmla="*/ 0 h 30"/>
                  <a:gd name="T52" fmla="*/ 0 w 31"/>
                  <a:gd name="T53" fmla="*/ 0 h 30"/>
                  <a:gd name="T54" fmla="*/ 0 w 31"/>
                  <a:gd name="T55" fmla="*/ 0 h 30"/>
                  <a:gd name="T56" fmla="*/ 0 w 31"/>
                  <a:gd name="T57" fmla="*/ 0 h 30"/>
                  <a:gd name="T58" fmla="*/ 0 w 31"/>
                  <a:gd name="T59" fmla="*/ 0 h 30"/>
                  <a:gd name="T60" fmla="*/ 0 w 31"/>
                  <a:gd name="T61" fmla="*/ 0 h 30"/>
                  <a:gd name="T62" fmla="*/ 0 w 31"/>
                  <a:gd name="T63" fmla="*/ 0 h 30"/>
                  <a:gd name="T64" fmla="*/ 0 w 31"/>
                  <a:gd name="T65" fmla="*/ 0 h 30"/>
                  <a:gd name="T66" fmla="*/ 0 w 31"/>
                  <a:gd name="T67" fmla="*/ 0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0"/>
                  <a:gd name="T104" fmla="*/ 31 w 31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0">
                    <a:moveTo>
                      <a:pt x="11" y="0"/>
                    </a:moveTo>
                    <a:lnTo>
                      <a:pt x="6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7"/>
                    </a:lnTo>
                    <a:lnTo>
                      <a:pt x="11" y="30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8" y="24"/>
                    </a:lnTo>
                    <a:lnTo>
                      <a:pt x="31" y="20"/>
                    </a:lnTo>
                    <a:lnTo>
                      <a:pt x="31" y="13"/>
                    </a:lnTo>
                    <a:lnTo>
                      <a:pt x="28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1" y="0"/>
                    </a:lnTo>
                    <a:close/>
                    <a:moveTo>
                      <a:pt x="17" y="27"/>
                    </a:moveTo>
                    <a:lnTo>
                      <a:pt x="13" y="26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4" y="10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24" y="22"/>
                    </a:lnTo>
                    <a:lnTo>
                      <a:pt x="21" y="2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" name="Freeform 51"/>
              <p:cNvSpPr>
                <a:spLocks noEditPoints="1"/>
              </p:cNvSpPr>
              <p:nvPr/>
            </p:nvSpPr>
            <p:spPr bwMode="auto">
              <a:xfrm>
                <a:off x="4568" y="796"/>
                <a:ext cx="7" cy="7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0 w 38"/>
                  <a:gd name="T5" fmla="*/ 0 h 38"/>
                  <a:gd name="T6" fmla="*/ 0 w 38"/>
                  <a:gd name="T7" fmla="*/ 0 h 38"/>
                  <a:gd name="T8" fmla="*/ 0 w 38"/>
                  <a:gd name="T9" fmla="*/ 0 h 38"/>
                  <a:gd name="T10" fmla="*/ 0 w 38"/>
                  <a:gd name="T11" fmla="*/ 0 h 38"/>
                  <a:gd name="T12" fmla="*/ 0 w 38"/>
                  <a:gd name="T13" fmla="*/ 0 h 38"/>
                  <a:gd name="T14" fmla="*/ 0 w 38"/>
                  <a:gd name="T15" fmla="*/ 0 h 38"/>
                  <a:gd name="T16" fmla="*/ 0 w 38"/>
                  <a:gd name="T17" fmla="*/ 0 h 38"/>
                  <a:gd name="T18" fmla="*/ 0 w 38"/>
                  <a:gd name="T19" fmla="*/ 0 h 38"/>
                  <a:gd name="T20" fmla="*/ 0 w 38"/>
                  <a:gd name="T21" fmla="*/ 0 h 38"/>
                  <a:gd name="T22" fmla="*/ 0 w 38"/>
                  <a:gd name="T23" fmla="*/ 0 h 38"/>
                  <a:gd name="T24" fmla="*/ 0 w 38"/>
                  <a:gd name="T25" fmla="*/ 0 h 38"/>
                  <a:gd name="T26" fmla="*/ 0 w 38"/>
                  <a:gd name="T27" fmla="*/ 0 h 38"/>
                  <a:gd name="T28" fmla="*/ 0 w 38"/>
                  <a:gd name="T29" fmla="*/ 0 h 38"/>
                  <a:gd name="T30" fmla="*/ 0 w 38"/>
                  <a:gd name="T31" fmla="*/ 0 h 38"/>
                  <a:gd name="T32" fmla="*/ 0 w 38"/>
                  <a:gd name="T33" fmla="*/ 0 h 38"/>
                  <a:gd name="T34" fmla="*/ 0 w 38"/>
                  <a:gd name="T35" fmla="*/ 0 h 38"/>
                  <a:gd name="T36" fmla="*/ 0 w 38"/>
                  <a:gd name="T37" fmla="*/ 0 h 38"/>
                  <a:gd name="T38" fmla="*/ 0 w 38"/>
                  <a:gd name="T39" fmla="*/ 0 h 38"/>
                  <a:gd name="T40" fmla="*/ 0 w 38"/>
                  <a:gd name="T41" fmla="*/ 0 h 38"/>
                  <a:gd name="T42" fmla="*/ 0 w 38"/>
                  <a:gd name="T43" fmla="*/ 0 h 38"/>
                  <a:gd name="T44" fmla="*/ 0 w 38"/>
                  <a:gd name="T45" fmla="*/ 0 h 38"/>
                  <a:gd name="T46" fmla="*/ 0 w 38"/>
                  <a:gd name="T47" fmla="*/ 0 h 38"/>
                  <a:gd name="T48" fmla="*/ 0 w 38"/>
                  <a:gd name="T49" fmla="*/ 0 h 38"/>
                  <a:gd name="T50" fmla="*/ 0 w 38"/>
                  <a:gd name="T51" fmla="*/ 0 h 38"/>
                  <a:gd name="T52" fmla="*/ 0 w 38"/>
                  <a:gd name="T53" fmla="*/ 0 h 38"/>
                  <a:gd name="T54" fmla="*/ 0 w 38"/>
                  <a:gd name="T55" fmla="*/ 0 h 38"/>
                  <a:gd name="T56" fmla="*/ 0 w 38"/>
                  <a:gd name="T57" fmla="*/ 0 h 38"/>
                  <a:gd name="T58" fmla="*/ 0 w 38"/>
                  <a:gd name="T59" fmla="*/ 0 h 38"/>
                  <a:gd name="T60" fmla="*/ 0 w 38"/>
                  <a:gd name="T61" fmla="*/ 0 h 38"/>
                  <a:gd name="T62" fmla="*/ 0 w 38"/>
                  <a:gd name="T63" fmla="*/ 0 h 38"/>
                  <a:gd name="T64" fmla="*/ 0 w 38"/>
                  <a:gd name="T65" fmla="*/ 0 h 38"/>
                  <a:gd name="T66" fmla="*/ 0 w 38"/>
                  <a:gd name="T67" fmla="*/ 0 h 38"/>
                  <a:gd name="T68" fmla="*/ 0 w 38"/>
                  <a:gd name="T69" fmla="*/ 0 h 38"/>
                  <a:gd name="T70" fmla="*/ 0 w 38"/>
                  <a:gd name="T71" fmla="*/ 0 h 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"/>
                  <a:gd name="T109" fmla="*/ 0 h 38"/>
                  <a:gd name="T110" fmla="*/ 38 w 38"/>
                  <a:gd name="T111" fmla="*/ 38 h 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" h="38">
                    <a:moveTo>
                      <a:pt x="15" y="0"/>
                    </a:moveTo>
                    <a:lnTo>
                      <a:pt x="4" y="8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4"/>
                    </a:lnTo>
                    <a:lnTo>
                      <a:pt x="14" y="37"/>
                    </a:lnTo>
                    <a:lnTo>
                      <a:pt x="22" y="38"/>
                    </a:lnTo>
                    <a:lnTo>
                      <a:pt x="35" y="32"/>
                    </a:lnTo>
                    <a:lnTo>
                      <a:pt x="38" y="18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0"/>
                    </a:lnTo>
                    <a:close/>
                    <a:moveTo>
                      <a:pt x="7" y="22"/>
                    </a:moveTo>
                    <a:lnTo>
                      <a:pt x="7" y="22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5" y="10"/>
                    </a:lnTo>
                    <a:lnTo>
                      <a:pt x="28" y="14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0" y="27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3" y="29"/>
                    </a:lnTo>
                    <a:lnTo>
                      <a:pt x="9" y="26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" name="Freeform 52"/>
              <p:cNvSpPr>
                <a:spLocks noEditPoints="1"/>
              </p:cNvSpPr>
              <p:nvPr/>
            </p:nvSpPr>
            <p:spPr bwMode="auto">
              <a:xfrm>
                <a:off x="4569" y="797"/>
                <a:ext cx="5" cy="5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0 w 30"/>
                  <a:gd name="T5" fmla="*/ 0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0 w 30"/>
                  <a:gd name="T13" fmla="*/ 0 h 30"/>
                  <a:gd name="T14" fmla="*/ 0 w 30"/>
                  <a:gd name="T15" fmla="*/ 0 h 30"/>
                  <a:gd name="T16" fmla="*/ 0 w 30"/>
                  <a:gd name="T17" fmla="*/ 0 h 30"/>
                  <a:gd name="T18" fmla="*/ 0 w 30"/>
                  <a:gd name="T19" fmla="*/ 0 h 30"/>
                  <a:gd name="T20" fmla="*/ 0 w 30"/>
                  <a:gd name="T21" fmla="*/ 0 h 30"/>
                  <a:gd name="T22" fmla="*/ 0 w 30"/>
                  <a:gd name="T23" fmla="*/ 0 h 30"/>
                  <a:gd name="T24" fmla="*/ 0 w 30"/>
                  <a:gd name="T25" fmla="*/ 0 h 30"/>
                  <a:gd name="T26" fmla="*/ 0 w 30"/>
                  <a:gd name="T27" fmla="*/ 0 h 30"/>
                  <a:gd name="T28" fmla="*/ 0 w 30"/>
                  <a:gd name="T29" fmla="*/ 0 h 30"/>
                  <a:gd name="T30" fmla="*/ 0 w 30"/>
                  <a:gd name="T31" fmla="*/ 0 h 30"/>
                  <a:gd name="T32" fmla="*/ 0 w 30"/>
                  <a:gd name="T33" fmla="*/ 0 h 30"/>
                  <a:gd name="T34" fmla="*/ 0 w 30"/>
                  <a:gd name="T35" fmla="*/ 0 h 30"/>
                  <a:gd name="T36" fmla="*/ 0 w 30"/>
                  <a:gd name="T37" fmla="*/ 0 h 30"/>
                  <a:gd name="T38" fmla="*/ 0 w 30"/>
                  <a:gd name="T39" fmla="*/ 0 h 30"/>
                  <a:gd name="T40" fmla="*/ 0 w 30"/>
                  <a:gd name="T41" fmla="*/ 0 h 30"/>
                  <a:gd name="T42" fmla="*/ 0 w 30"/>
                  <a:gd name="T43" fmla="*/ 0 h 30"/>
                  <a:gd name="T44" fmla="*/ 0 w 30"/>
                  <a:gd name="T45" fmla="*/ 0 h 30"/>
                  <a:gd name="T46" fmla="*/ 0 w 30"/>
                  <a:gd name="T47" fmla="*/ 0 h 30"/>
                  <a:gd name="T48" fmla="*/ 0 w 30"/>
                  <a:gd name="T49" fmla="*/ 0 h 30"/>
                  <a:gd name="T50" fmla="*/ 0 w 30"/>
                  <a:gd name="T51" fmla="*/ 0 h 30"/>
                  <a:gd name="T52" fmla="*/ 0 w 30"/>
                  <a:gd name="T53" fmla="*/ 0 h 30"/>
                  <a:gd name="T54" fmla="*/ 0 w 30"/>
                  <a:gd name="T55" fmla="*/ 0 h 30"/>
                  <a:gd name="T56" fmla="*/ 0 w 30"/>
                  <a:gd name="T57" fmla="*/ 0 h 30"/>
                  <a:gd name="T58" fmla="*/ 0 w 30"/>
                  <a:gd name="T59" fmla="*/ 0 h 30"/>
                  <a:gd name="T60" fmla="*/ 0 w 30"/>
                  <a:gd name="T61" fmla="*/ 0 h 30"/>
                  <a:gd name="T62" fmla="*/ 0 w 30"/>
                  <a:gd name="T63" fmla="*/ 0 h 30"/>
                  <a:gd name="T64" fmla="*/ 0 w 30"/>
                  <a:gd name="T65" fmla="*/ 0 h 30"/>
                  <a:gd name="T66" fmla="*/ 0 w 30"/>
                  <a:gd name="T67" fmla="*/ 0 h 30"/>
                  <a:gd name="T68" fmla="*/ 0 w 30"/>
                  <a:gd name="T69" fmla="*/ 0 h 30"/>
                  <a:gd name="T70" fmla="*/ 0 w 30"/>
                  <a:gd name="T71" fmla="*/ 0 h 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"/>
                  <a:gd name="T109" fmla="*/ 0 h 30"/>
                  <a:gd name="T110" fmla="*/ 30 w 30"/>
                  <a:gd name="T111" fmla="*/ 30 h 3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" h="30">
                    <a:moveTo>
                      <a:pt x="3" y="5"/>
                    </a:moveTo>
                    <a:lnTo>
                      <a:pt x="0" y="17"/>
                    </a:lnTo>
                    <a:lnTo>
                      <a:pt x="2" y="22"/>
                    </a:lnTo>
                    <a:lnTo>
                      <a:pt x="6" y="27"/>
                    </a:lnTo>
                    <a:lnTo>
                      <a:pt x="11" y="29"/>
                    </a:lnTo>
                    <a:lnTo>
                      <a:pt x="18" y="30"/>
                    </a:lnTo>
                    <a:lnTo>
                      <a:pt x="28" y="24"/>
                    </a:lnTo>
                    <a:lnTo>
                      <a:pt x="30" y="13"/>
                    </a:lnTo>
                    <a:lnTo>
                      <a:pt x="28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3" y="5"/>
                    </a:lnTo>
                    <a:close/>
                    <a:moveTo>
                      <a:pt x="7" y="15"/>
                    </a:moveTo>
                    <a:lnTo>
                      <a:pt x="7" y="15"/>
                    </a:lnTo>
                    <a:lnTo>
                      <a:pt x="8" y="10"/>
                    </a:lnTo>
                    <a:lnTo>
                      <a:pt x="13" y="7"/>
                    </a:lnTo>
                    <a:lnTo>
                      <a:pt x="16" y="8"/>
                    </a:lnTo>
                    <a:lnTo>
                      <a:pt x="19" y="9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20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" name="Freeform 53"/>
              <p:cNvSpPr>
                <a:spLocks noEditPoints="1"/>
              </p:cNvSpPr>
              <p:nvPr/>
            </p:nvSpPr>
            <p:spPr bwMode="auto">
              <a:xfrm>
                <a:off x="4640" y="798"/>
                <a:ext cx="5" cy="5"/>
              </a:xfrm>
              <a:custGeom>
                <a:avLst/>
                <a:gdLst>
                  <a:gd name="T0" fmla="*/ 0 w 31"/>
                  <a:gd name="T1" fmla="*/ 0 h 32"/>
                  <a:gd name="T2" fmla="*/ 0 w 31"/>
                  <a:gd name="T3" fmla="*/ 0 h 32"/>
                  <a:gd name="T4" fmla="*/ 0 w 31"/>
                  <a:gd name="T5" fmla="*/ 0 h 32"/>
                  <a:gd name="T6" fmla="*/ 0 w 31"/>
                  <a:gd name="T7" fmla="*/ 0 h 32"/>
                  <a:gd name="T8" fmla="*/ 0 w 31"/>
                  <a:gd name="T9" fmla="*/ 0 h 32"/>
                  <a:gd name="T10" fmla="*/ 0 w 31"/>
                  <a:gd name="T11" fmla="*/ 0 h 32"/>
                  <a:gd name="T12" fmla="*/ 0 w 31"/>
                  <a:gd name="T13" fmla="*/ 0 h 32"/>
                  <a:gd name="T14" fmla="*/ 0 w 31"/>
                  <a:gd name="T15" fmla="*/ 0 h 32"/>
                  <a:gd name="T16" fmla="*/ 0 w 31"/>
                  <a:gd name="T17" fmla="*/ 0 h 32"/>
                  <a:gd name="T18" fmla="*/ 0 w 31"/>
                  <a:gd name="T19" fmla="*/ 0 h 32"/>
                  <a:gd name="T20" fmla="*/ 0 w 31"/>
                  <a:gd name="T21" fmla="*/ 0 h 32"/>
                  <a:gd name="T22" fmla="*/ 0 w 31"/>
                  <a:gd name="T23" fmla="*/ 0 h 32"/>
                  <a:gd name="T24" fmla="*/ 0 w 31"/>
                  <a:gd name="T25" fmla="*/ 0 h 32"/>
                  <a:gd name="T26" fmla="*/ 0 w 31"/>
                  <a:gd name="T27" fmla="*/ 0 h 32"/>
                  <a:gd name="T28" fmla="*/ 0 w 31"/>
                  <a:gd name="T29" fmla="*/ 0 h 32"/>
                  <a:gd name="T30" fmla="*/ 0 w 31"/>
                  <a:gd name="T31" fmla="*/ 0 h 32"/>
                  <a:gd name="T32" fmla="*/ 0 w 31"/>
                  <a:gd name="T33" fmla="*/ 0 h 32"/>
                  <a:gd name="T34" fmla="*/ 0 w 31"/>
                  <a:gd name="T35" fmla="*/ 0 h 32"/>
                  <a:gd name="T36" fmla="*/ 0 w 31"/>
                  <a:gd name="T37" fmla="*/ 0 h 32"/>
                  <a:gd name="T38" fmla="*/ 0 w 31"/>
                  <a:gd name="T39" fmla="*/ 0 h 32"/>
                  <a:gd name="T40" fmla="*/ 0 w 31"/>
                  <a:gd name="T41" fmla="*/ 0 h 32"/>
                  <a:gd name="T42" fmla="*/ 0 w 31"/>
                  <a:gd name="T43" fmla="*/ 0 h 32"/>
                  <a:gd name="T44" fmla="*/ 0 w 31"/>
                  <a:gd name="T45" fmla="*/ 0 h 32"/>
                  <a:gd name="T46" fmla="*/ 0 w 31"/>
                  <a:gd name="T47" fmla="*/ 0 h 32"/>
                  <a:gd name="T48" fmla="*/ 0 w 31"/>
                  <a:gd name="T49" fmla="*/ 0 h 32"/>
                  <a:gd name="T50" fmla="*/ 0 w 31"/>
                  <a:gd name="T51" fmla="*/ 0 h 32"/>
                  <a:gd name="T52" fmla="*/ 0 w 31"/>
                  <a:gd name="T53" fmla="*/ 0 h 32"/>
                  <a:gd name="T54" fmla="*/ 0 w 31"/>
                  <a:gd name="T55" fmla="*/ 0 h 32"/>
                  <a:gd name="T56" fmla="*/ 0 w 31"/>
                  <a:gd name="T57" fmla="*/ 0 h 32"/>
                  <a:gd name="T58" fmla="*/ 0 w 31"/>
                  <a:gd name="T59" fmla="*/ 0 h 32"/>
                  <a:gd name="T60" fmla="*/ 0 w 31"/>
                  <a:gd name="T61" fmla="*/ 0 h 32"/>
                  <a:gd name="T62" fmla="*/ 0 w 31"/>
                  <a:gd name="T63" fmla="*/ 0 h 32"/>
                  <a:gd name="T64" fmla="*/ 0 w 31"/>
                  <a:gd name="T65" fmla="*/ 0 h 32"/>
                  <a:gd name="T66" fmla="*/ 0 w 31"/>
                  <a:gd name="T67" fmla="*/ 0 h 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2"/>
                  <a:gd name="T104" fmla="*/ 31 w 31"/>
                  <a:gd name="T105" fmla="*/ 32 h 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2">
                    <a:moveTo>
                      <a:pt x="13" y="0"/>
                    </a:moveTo>
                    <a:lnTo>
                      <a:pt x="6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0"/>
                    </a:lnTo>
                    <a:lnTo>
                      <a:pt x="28" y="26"/>
                    </a:lnTo>
                    <a:lnTo>
                      <a:pt x="31" y="22"/>
                    </a:lnTo>
                    <a:lnTo>
                      <a:pt x="31" y="15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  <a:moveTo>
                      <a:pt x="18" y="27"/>
                    </a:moveTo>
                    <a:lnTo>
                      <a:pt x="14" y="27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8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22" y="7"/>
                    </a:lnTo>
                    <a:lnTo>
                      <a:pt x="25" y="10"/>
                    </a:lnTo>
                    <a:lnTo>
                      <a:pt x="27" y="15"/>
                    </a:lnTo>
                    <a:lnTo>
                      <a:pt x="27" y="19"/>
                    </a:lnTo>
                    <a:lnTo>
                      <a:pt x="26" y="24"/>
                    </a:lnTo>
                    <a:lnTo>
                      <a:pt x="23" y="26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" name="Freeform 54"/>
              <p:cNvSpPr>
                <a:spLocks noEditPoints="1"/>
              </p:cNvSpPr>
              <p:nvPr/>
            </p:nvSpPr>
            <p:spPr bwMode="auto">
              <a:xfrm>
                <a:off x="4639" y="797"/>
                <a:ext cx="7" cy="7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0 w 38"/>
                  <a:gd name="T5" fmla="*/ 0 h 38"/>
                  <a:gd name="T6" fmla="*/ 0 w 38"/>
                  <a:gd name="T7" fmla="*/ 0 h 38"/>
                  <a:gd name="T8" fmla="*/ 0 w 38"/>
                  <a:gd name="T9" fmla="*/ 0 h 38"/>
                  <a:gd name="T10" fmla="*/ 0 w 38"/>
                  <a:gd name="T11" fmla="*/ 0 h 38"/>
                  <a:gd name="T12" fmla="*/ 0 w 38"/>
                  <a:gd name="T13" fmla="*/ 0 h 38"/>
                  <a:gd name="T14" fmla="*/ 0 w 38"/>
                  <a:gd name="T15" fmla="*/ 0 h 38"/>
                  <a:gd name="T16" fmla="*/ 0 w 38"/>
                  <a:gd name="T17" fmla="*/ 0 h 38"/>
                  <a:gd name="T18" fmla="*/ 0 w 38"/>
                  <a:gd name="T19" fmla="*/ 0 h 38"/>
                  <a:gd name="T20" fmla="*/ 0 w 38"/>
                  <a:gd name="T21" fmla="*/ 0 h 38"/>
                  <a:gd name="T22" fmla="*/ 0 w 38"/>
                  <a:gd name="T23" fmla="*/ 0 h 38"/>
                  <a:gd name="T24" fmla="*/ 0 w 38"/>
                  <a:gd name="T25" fmla="*/ 0 h 38"/>
                  <a:gd name="T26" fmla="*/ 0 w 38"/>
                  <a:gd name="T27" fmla="*/ 0 h 38"/>
                  <a:gd name="T28" fmla="*/ 0 w 38"/>
                  <a:gd name="T29" fmla="*/ 0 h 38"/>
                  <a:gd name="T30" fmla="*/ 0 w 38"/>
                  <a:gd name="T31" fmla="*/ 0 h 38"/>
                  <a:gd name="T32" fmla="*/ 0 w 38"/>
                  <a:gd name="T33" fmla="*/ 0 h 38"/>
                  <a:gd name="T34" fmla="*/ 0 w 38"/>
                  <a:gd name="T35" fmla="*/ 0 h 38"/>
                  <a:gd name="T36" fmla="*/ 0 w 38"/>
                  <a:gd name="T37" fmla="*/ 0 h 38"/>
                  <a:gd name="T38" fmla="*/ 0 w 38"/>
                  <a:gd name="T39" fmla="*/ 0 h 38"/>
                  <a:gd name="T40" fmla="*/ 0 w 38"/>
                  <a:gd name="T41" fmla="*/ 0 h 38"/>
                  <a:gd name="T42" fmla="*/ 0 w 38"/>
                  <a:gd name="T43" fmla="*/ 0 h 38"/>
                  <a:gd name="T44" fmla="*/ 0 w 38"/>
                  <a:gd name="T45" fmla="*/ 0 h 38"/>
                  <a:gd name="T46" fmla="*/ 0 w 38"/>
                  <a:gd name="T47" fmla="*/ 0 h 38"/>
                  <a:gd name="T48" fmla="*/ 0 w 38"/>
                  <a:gd name="T49" fmla="*/ 0 h 38"/>
                  <a:gd name="T50" fmla="*/ 0 w 38"/>
                  <a:gd name="T51" fmla="*/ 0 h 38"/>
                  <a:gd name="T52" fmla="*/ 0 w 38"/>
                  <a:gd name="T53" fmla="*/ 0 h 38"/>
                  <a:gd name="T54" fmla="*/ 0 w 38"/>
                  <a:gd name="T55" fmla="*/ 0 h 38"/>
                  <a:gd name="T56" fmla="*/ 0 w 38"/>
                  <a:gd name="T57" fmla="*/ 0 h 38"/>
                  <a:gd name="T58" fmla="*/ 0 w 38"/>
                  <a:gd name="T59" fmla="*/ 0 h 38"/>
                  <a:gd name="T60" fmla="*/ 0 w 38"/>
                  <a:gd name="T61" fmla="*/ 0 h 38"/>
                  <a:gd name="T62" fmla="*/ 0 w 38"/>
                  <a:gd name="T63" fmla="*/ 0 h 38"/>
                  <a:gd name="T64" fmla="*/ 0 w 38"/>
                  <a:gd name="T65" fmla="*/ 0 h 38"/>
                  <a:gd name="T66" fmla="*/ 0 w 38"/>
                  <a:gd name="T67" fmla="*/ 0 h 38"/>
                  <a:gd name="T68" fmla="*/ 0 w 38"/>
                  <a:gd name="T69" fmla="*/ 0 h 38"/>
                  <a:gd name="T70" fmla="*/ 0 w 38"/>
                  <a:gd name="T71" fmla="*/ 0 h 38"/>
                  <a:gd name="T72" fmla="*/ 0 w 38"/>
                  <a:gd name="T73" fmla="*/ 0 h 38"/>
                  <a:gd name="T74" fmla="*/ 0 w 38"/>
                  <a:gd name="T75" fmla="*/ 0 h 38"/>
                  <a:gd name="T76" fmla="*/ 0 w 38"/>
                  <a:gd name="T77" fmla="*/ 0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8"/>
                  <a:gd name="T119" fmla="*/ 38 w 38"/>
                  <a:gd name="T120" fmla="*/ 38 h 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8">
                    <a:moveTo>
                      <a:pt x="15" y="0"/>
                    </a:moveTo>
                    <a:lnTo>
                      <a:pt x="3" y="7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7" y="34"/>
                    </a:lnTo>
                    <a:lnTo>
                      <a:pt x="14" y="37"/>
                    </a:lnTo>
                    <a:lnTo>
                      <a:pt x="21" y="38"/>
                    </a:lnTo>
                    <a:lnTo>
                      <a:pt x="34" y="31"/>
                    </a:lnTo>
                    <a:lnTo>
                      <a:pt x="38" y="17"/>
                    </a:lnTo>
                    <a:lnTo>
                      <a:pt x="34" y="10"/>
                    </a:lnTo>
                    <a:lnTo>
                      <a:pt x="30" y="5"/>
                    </a:lnTo>
                    <a:lnTo>
                      <a:pt x="22" y="1"/>
                    </a:lnTo>
                    <a:lnTo>
                      <a:pt x="15" y="0"/>
                    </a:lnTo>
                    <a:close/>
                    <a:moveTo>
                      <a:pt x="6" y="21"/>
                    </a:moveTo>
                    <a:lnTo>
                      <a:pt x="6" y="20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20" y="8"/>
                    </a:lnTo>
                    <a:lnTo>
                      <a:pt x="25" y="10"/>
                    </a:lnTo>
                    <a:lnTo>
                      <a:pt x="28" y="12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29" y="27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" name="Freeform 55"/>
              <p:cNvSpPr>
                <a:spLocks noEditPoints="1"/>
              </p:cNvSpPr>
              <p:nvPr/>
            </p:nvSpPr>
            <p:spPr bwMode="auto">
              <a:xfrm>
                <a:off x="4640" y="798"/>
                <a:ext cx="5" cy="5"/>
              </a:xfrm>
              <a:custGeom>
                <a:avLst/>
                <a:gdLst>
                  <a:gd name="T0" fmla="*/ 0 w 29"/>
                  <a:gd name="T1" fmla="*/ 0 h 30"/>
                  <a:gd name="T2" fmla="*/ 0 w 29"/>
                  <a:gd name="T3" fmla="*/ 0 h 30"/>
                  <a:gd name="T4" fmla="*/ 0 w 29"/>
                  <a:gd name="T5" fmla="*/ 0 h 30"/>
                  <a:gd name="T6" fmla="*/ 0 w 29"/>
                  <a:gd name="T7" fmla="*/ 0 h 30"/>
                  <a:gd name="T8" fmla="*/ 0 w 29"/>
                  <a:gd name="T9" fmla="*/ 0 h 30"/>
                  <a:gd name="T10" fmla="*/ 0 w 29"/>
                  <a:gd name="T11" fmla="*/ 0 h 30"/>
                  <a:gd name="T12" fmla="*/ 0 w 29"/>
                  <a:gd name="T13" fmla="*/ 0 h 30"/>
                  <a:gd name="T14" fmla="*/ 0 w 29"/>
                  <a:gd name="T15" fmla="*/ 0 h 30"/>
                  <a:gd name="T16" fmla="*/ 0 w 29"/>
                  <a:gd name="T17" fmla="*/ 0 h 30"/>
                  <a:gd name="T18" fmla="*/ 0 w 29"/>
                  <a:gd name="T19" fmla="*/ 0 h 30"/>
                  <a:gd name="T20" fmla="*/ 0 w 29"/>
                  <a:gd name="T21" fmla="*/ 0 h 30"/>
                  <a:gd name="T22" fmla="*/ 0 w 29"/>
                  <a:gd name="T23" fmla="*/ 0 h 30"/>
                  <a:gd name="T24" fmla="*/ 0 w 29"/>
                  <a:gd name="T25" fmla="*/ 0 h 30"/>
                  <a:gd name="T26" fmla="*/ 0 w 29"/>
                  <a:gd name="T27" fmla="*/ 0 h 30"/>
                  <a:gd name="T28" fmla="*/ 0 w 29"/>
                  <a:gd name="T29" fmla="*/ 0 h 30"/>
                  <a:gd name="T30" fmla="*/ 0 w 29"/>
                  <a:gd name="T31" fmla="*/ 0 h 30"/>
                  <a:gd name="T32" fmla="*/ 0 w 29"/>
                  <a:gd name="T33" fmla="*/ 0 h 30"/>
                  <a:gd name="T34" fmla="*/ 0 w 29"/>
                  <a:gd name="T35" fmla="*/ 0 h 30"/>
                  <a:gd name="T36" fmla="*/ 0 w 29"/>
                  <a:gd name="T37" fmla="*/ 0 h 30"/>
                  <a:gd name="T38" fmla="*/ 0 w 29"/>
                  <a:gd name="T39" fmla="*/ 0 h 30"/>
                  <a:gd name="T40" fmla="*/ 0 w 29"/>
                  <a:gd name="T41" fmla="*/ 0 h 30"/>
                  <a:gd name="T42" fmla="*/ 0 w 29"/>
                  <a:gd name="T43" fmla="*/ 0 h 30"/>
                  <a:gd name="T44" fmla="*/ 0 w 29"/>
                  <a:gd name="T45" fmla="*/ 0 h 30"/>
                  <a:gd name="T46" fmla="*/ 0 w 29"/>
                  <a:gd name="T47" fmla="*/ 0 h 30"/>
                  <a:gd name="T48" fmla="*/ 0 w 29"/>
                  <a:gd name="T49" fmla="*/ 0 h 30"/>
                  <a:gd name="T50" fmla="*/ 0 w 29"/>
                  <a:gd name="T51" fmla="*/ 0 h 30"/>
                  <a:gd name="T52" fmla="*/ 0 w 29"/>
                  <a:gd name="T53" fmla="*/ 0 h 30"/>
                  <a:gd name="T54" fmla="*/ 0 w 29"/>
                  <a:gd name="T55" fmla="*/ 0 h 30"/>
                  <a:gd name="T56" fmla="*/ 0 w 29"/>
                  <a:gd name="T57" fmla="*/ 0 h 30"/>
                  <a:gd name="T58" fmla="*/ 0 w 29"/>
                  <a:gd name="T59" fmla="*/ 0 h 30"/>
                  <a:gd name="T60" fmla="*/ 0 w 29"/>
                  <a:gd name="T61" fmla="*/ 0 h 30"/>
                  <a:gd name="T62" fmla="*/ 0 w 29"/>
                  <a:gd name="T63" fmla="*/ 0 h 30"/>
                  <a:gd name="T64" fmla="*/ 0 w 29"/>
                  <a:gd name="T65" fmla="*/ 0 h 30"/>
                  <a:gd name="T66" fmla="*/ 0 w 29"/>
                  <a:gd name="T67" fmla="*/ 0 h 30"/>
                  <a:gd name="T68" fmla="*/ 0 w 29"/>
                  <a:gd name="T69" fmla="*/ 0 h 30"/>
                  <a:gd name="T70" fmla="*/ 0 w 29"/>
                  <a:gd name="T71" fmla="*/ 0 h 30"/>
                  <a:gd name="T72" fmla="*/ 0 w 29"/>
                  <a:gd name="T73" fmla="*/ 0 h 30"/>
                  <a:gd name="T74" fmla="*/ 0 w 29"/>
                  <a:gd name="T75" fmla="*/ 0 h 30"/>
                  <a:gd name="T76" fmla="*/ 0 w 29"/>
                  <a:gd name="T77" fmla="*/ 0 h 30"/>
                  <a:gd name="T78" fmla="*/ 0 w 29"/>
                  <a:gd name="T79" fmla="*/ 0 h 30"/>
                  <a:gd name="T80" fmla="*/ 0 w 29"/>
                  <a:gd name="T81" fmla="*/ 0 h 30"/>
                  <a:gd name="T82" fmla="*/ 0 w 29"/>
                  <a:gd name="T83" fmla="*/ 0 h 30"/>
                  <a:gd name="T84" fmla="*/ 0 w 29"/>
                  <a:gd name="T85" fmla="*/ 0 h 30"/>
                  <a:gd name="T86" fmla="*/ 0 w 29"/>
                  <a:gd name="T87" fmla="*/ 0 h 30"/>
                  <a:gd name="T88" fmla="*/ 0 w 29"/>
                  <a:gd name="T89" fmla="*/ 0 h 30"/>
                  <a:gd name="T90" fmla="*/ 0 w 29"/>
                  <a:gd name="T91" fmla="*/ 0 h 30"/>
                  <a:gd name="T92" fmla="*/ 0 w 29"/>
                  <a:gd name="T93" fmla="*/ 0 h 30"/>
                  <a:gd name="T94" fmla="*/ 0 w 29"/>
                  <a:gd name="T95" fmla="*/ 0 h 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"/>
                  <a:gd name="T145" fmla="*/ 0 h 30"/>
                  <a:gd name="T146" fmla="*/ 29 w 29"/>
                  <a:gd name="T147" fmla="*/ 30 h 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" h="30">
                    <a:moveTo>
                      <a:pt x="2" y="4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2" y="29"/>
                    </a:lnTo>
                    <a:lnTo>
                      <a:pt x="17" y="30"/>
                    </a:lnTo>
                    <a:lnTo>
                      <a:pt x="27" y="2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2" y="4"/>
                    </a:lnTo>
                    <a:close/>
                    <a:moveTo>
                      <a:pt x="6" y="15"/>
                    </a:moveTo>
                    <a:lnTo>
                      <a:pt x="6" y="15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22" y="10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20"/>
                    </a:lnTo>
                    <a:lnTo>
                      <a:pt x="16" y="22"/>
                    </a:lnTo>
                    <a:lnTo>
                      <a:pt x="13" y="22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6" y="15"/>
                    </a:lnTo>
                    <a:close/>
                    <a:moveTo>
                      <a:pt x="17" y="30"/>
                    </a:moveTo>
                    <a:lnTo>
                      <a:pt x="17" y="29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" name="Freeform 56"/>
              <p:cNvSpPr>
                <a:spLocks noEditPoints="1"/>
              </p:cNvSpPr>
              <p:nvPr/>
            </p:nvSpPr>
            <p:spPr bwMode="auto">
              <a:xfrm>
                <a:off x="4580" y="785"/>
                <a:ext cx="6" cy="5"/>
              </a:xfrm>
              <a:custGeom>
                <a:avLst/>
                <a:gdLst>
                  <a:gd name="T0" fmla="*/ 0 w 30"/>
                  <a:gd name="T1" fmla="*/ 0 h 31"/>
                  <a:gd name="T2" fmla="*/ 0 w 30"/>
                  <a:gd name="T3" fmla="*/ 0 h 31"/>
                  <a:gd name="T4" fmla="*/ 0 w 30"/>
                  <a:gd name="T5" fmla="*/ 0 h 31"/>
                  <a:gd name="T6" fmla="*/ 0 w 30"/>
                  <a:gd name="T7" fmla="*/ 0 h 31"/>
                  <a:gd name="T8" fmla="*/ 0 w 30"/>
                  <a:gd name="T9" fmla="*/ 0 h 31"/>
                  <a:gd name="T10" fmla="*/ 0 w 30"/>
                  <a:gd name="T11" fmla="*/ 0 h 31"/>
                  <a:gd name="T12" fmla="*/ 0 w 30"/>
                  <a:gd name="T13" fmla="*/ 0 h 31"/>
                  <a:gd name="T14" fmla="*/ 0 w 30"/>
                  <a:gd name="T15" fmla="*/ 0 h 31"/>
                  <a:gd name="T16" fmla="*/ 0 w 30"/>
                  <a:gd name="T17" fmla="*/ 0 h 31"/>
                  <a:gd name="T18" fmla="*/ 0 w 30"/>
                  <a:gd name="T19" fmla="*/ 0 h 31"/>
                  <a:gd name="T20" fmla="*/ 0 w 30"/>
                  <a:gd name="T21" fmla="*/ 0 h 31"/>
                  <a:gd name="T22" fmla="*/ 0 w 30"/>
                  <a:gd name="T23" fmla="*/ 0 h 31"/>
                  <a:gd name="T24" fmla="*/ 0 w 30"/>
                  <a:gd name="T25" fmla="*/ 0 h 31"/>
                  <a:gd name="T26" fmla="*/ 0 w 30"/>
                  <a:gd name="T27" fmla="*/ 0 h 31"/>
                  <a:gd name="T28" fmla="*/ 0 w 30"/>
                  <a:gd name="T29" fmla="*/ 0 h 31"/>
                  <a:gd name="T30" fmla="*/ 0 w 30"/>
                  <a:gd name="T31" fmla="*/ 0 h 31"/>
                  <a:gd name="T32" fmla="*/ 0 w 30"/>
                  <a:gd name="T33" fmla="*/ 0 h 31"/>
                  <a:gd name="T34" fmla="*/ 0 w 30"/>
                  <a:gd name="T35" fmla="*/ 0 h 31"/>
                  <a:gd name="T36" fmla="*/ 0 w 30"/>
                  <a:gd name="T37" fmla="*/ 0 h 31"/>
                  <a:gd name="T38" fmla="*/ 0 w 30"/>
                  <a:gd name="T39" fmla="*/ 0 h 31"/>
                  <a:gd name="T40" fmla="*/ 0 w 30"/>
                  <a:gd name="T41" fmla="*/ 0 h 31"/>
                  <a:gd name="T42" fmla="*/ 0 w 30"/>
                  <a:gd name="T43" fmla="*/ 0 h 31"/>
                  <a:gd name="T44" fmla="*/ 0 w 30"/>
                  <a:gd name="T45" fmla="*/ 0 h 31"/>
                  <a:gd name="T46" fmla="*/ 0 w 30"/>
                  <a:gd name="T47" fmla="*/ 0 h 31"/>
                  <a:gd name="T48" fmla="*/ 0 w 30"/>
                  <a:gd name="T49" fmla="*/ 0 h 31"/>
                  <a:gd name="T50" fmla="*/ 0 w 30"/>
                  <a:gd name="T51" fmla="*/ 0 h 31"/>
                  <a:gd name="T52" fmla="*/ 0 w 30"/>
                  <a:gd name="T53" fmla="*/ 0 h 31"/>
                  <a:gd name="T54" fmla="*/ 0 w 30"/>
                  <a:gd name="T55" fmla="*/ 0 h 31"/>
                  <a:gd name="T56" fmla="*/ 0 w 30"/>
                  <a:gd name="T57" fmla="*/ 0 h 31"/>
                  <a:gd name="T58" fmla="*/ 0 w 30"/>
                  <a:gd name="T59" fmla="*/ 0 h 31"/>
                  <a:gd name="T60" fmla="*/ 0 w 30"/>
                  <a:gd name="T61" fmla="*/ 0 h 31"/>
                  <a:gd name="T62" fmla="*/ 0 w 30"/>
                  <a:gd name="T63" fmla="*/ 0 h 31"/>
                  <a:gd name="T64" fmla="*/ 0 w 30"/>
                  <a:gd name="T65" fmla="*/ 0 h 31"/>
                  <a:gd name="T66" fmla="*/ 0 w 30"/>
                  <a:gd name="T67" fmla="*/ 0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1"/>
                  <a:gd name="T104" fmla="*/ 30 w 30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1">
                    <a:moveTo>
                      <a:pt x="12" y="0"/>
                    </a:moveTo>
                    <a:lnTo>
                      <a:pt x="6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7"/>
                    </a:lnTo>
                    <a:lnTo>
                      <a:pt x="12" y="30"/>
                    </a:lnTo>
                    <a:lnTo>
                      <a:pt x="18" y="31"/>
                    </a:lnTo>
                    <a:lnTo>
                      <a:pt x="24" y="29"/>
                    </a:lnTo>
                    <a:lnTo>
                      <a:pt x="28" y="26"/>
                    </a:lnTo>
                    <a:lnTo>
                      <a:pt x="30" y="21"/>
                    </a:lnTo>
                    <a:lnTo>
                      <a:pt x="30" y="14"/>
                    </a:lnTo>
                    <a:lnTo>
                      <a:pt x="28" y="8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  <a:moveTo>
                      <a:pt x="17" y="27"/>
                    </a:moveTo>
                    <a:lnTo>
                      <a:pt x="13" y="27"/>
                    </a:lnTo>
                    <a:lnTo>
                      <a:pt x="9" y="24"/>
                    </a:lnTo>
                    <a:lnTo>
                      <a:pt x="5" y="21"/>
                    </a:lnTo>
                    <a:lnTo>
                      <a:pt x="3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2" y="6"/>
                    </a:lnTo>
                    <a:lnTo>
                      <a:pt x="25" y="10"/>
                    </a:lnTo>
                    <a:lnTo>
                      <a:pt x="27" y="14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" name="Freeform 57"/>
              <p:cNvSpPr>
                <a:spLocks noEditPoints="1"/>
              </p:cNvSpPr>
              <p:nvPr/>
            </p:nvSpPr>
            <p:spPr bwMode="auto">
              <a:xfrm>
                <a:off x="4580" y="784"/>
                <a:ext cx="6" cy="6"/>
              </a:xfrm>
              <a:custGeom>
                <a:avLst/>
                <a:gdLst>
                  <a:gd name="T0" fmla="*/ 0 w 36"/>
                  <a:gd name="T1" fmla="*/ 0 h 39"/>
                  <a:gd name="T2" fmla="*/ 0 w 36"/>
                  <a:gd name="T3" fmla="*/ 0 h 39"/>
                  <a:gd name="T4" fmla="*/ 0 w 36"/>
                  <a:gd name="T5" fmla="*/ 0 h 39"/>
                  <a:gd name="T6" fmla="*/ 0 w 36"/>
                  <a:gd name="T7" fmla="*/ 0 h 39"/>
                  <a:gd name="T8" fmla="*/ 0 w 36"/>
                  <a:gd name="T9" fmla="*/ 0 h 39"/>
                  <a:gd name="T10" fmla="*/ 0 w 36"/>
                  <a:gd name="T11" fmla="*/ 0 h 39"/>
                  <a:gd name="T12" fmla="*/ 0 w 36"/>
                  <a:gd name="T13" fmla="*/ 0 h 39"/>
                  <a:gd name="T14" fmla="*/ 0 w 36"/>
                  <a:gd name="T15" fmla="*/ 0 h 39"/>
                  <a:gd name="T16" fmla="*/ 0 w 36"/>
                  <a:gd name="T17" fmla="*/ 0 h 39"/>
                  <a:gd name="T18" fmla="*/ 0 w 36"/>
                  <a:gd name="T19" fmla="*/ 0 h 39"/>
                  <a:gd name="T20" fmla="*/ 0 w 36"/>
                  <a:gd name="T21" fmla="*/ 0 h 39"/>
                  <a:gd name="T22" fmla="*/ 0 w 36"/>
                  <a:gd name="T23" fmla="*/ 0 h 39"/>
                  <a:gd name="T24" fmla="*/ 0 w 36"/>
                  <a:gd name="T25" fmla="*/ 0 h 39"/>
                  <a:gd name="T26" fmla="*/ 0 w 36"/>
                  <a:gd name="T27" fmla="*/ 0 h 39"/>
                  <a:gd name="T28" fmla="*/ 0 w 36"/>
                  <a:gd name="T29" fmla="*/ 0 h 39"/>
                  <a:gd name="T30" fmla="*/ 0 w 36"/>
                  <a:gd name="T31" fmla="*/ 0 h 39"/>
                  <a:gd name="T32" fmla="*/ 0 w 36"/>
                  <a:gd name="T33" fmla="*/ 0 h 39"/>
                  <a:gd name="T34" fmla="*/ 0 w 36"/>
                  <a:gd name="T35" fmla="*/ 0 h 39"/>
                  <a:gd name="T36" fmla="*/ 0 w 36"/>
                  <a:gd name="T37" fmla="*/ 0 h 39"/>
                  <a:gd name="T38" fmla="*/ 0 w 36"/>
                  <a:gd name="T39" fmla="*/ 0 h 39"/>
                  <a:gd name="T40" fmla="*/ 0 w 36"/>
                  <a:gd name="T41" fmla="*/ 0 h 39"/>
                  <a:gd name="T42" fmla="*/ 0 w 36"/>
                  <a:gd name="T43" fmla="*/ 0 h 39"/>
                  <a:gd name="T44" fmla="*/ 0 w 36"/>
                  <a:gd name="T45" fmla="*/ 0 h 39"/>
                  <a:gd name="T46" fmla="*/ 0 w 36"/>
                  <a:gd name="T47" fmla="*/ 0 h 39"/>
                  <a:gd name="T48" fmla="*/ 0 w 36"/>
                  <a:gd name="T49" fmla="*/ 0 h 39"/>
                  <a:gd name="T50" fmla="*/ 0 w 36"/>
                  <a:gd name="T51" fmla="*/ 0 h 39"/>
                  <a:gd name="T52" fmla="*/ 0 w 36"/>
                  <a:gd name="T53" fmla="*/ 0 h 39"/>
                  <a:gd name="T54" fmla="*/ 0 w 36"/>
                  <a:gd name="T55" fmla="*/ 0 h 39"/>
                  <a:gd name="T56" fmla="*/ 0 w 36"/>
                  <a:gd name="T57" fmla="*/ 0 h 39"/>
                  <a:gd name="T58" fmla="*/ 0 w 36"/>
                  <a:gd name="T59" fmla="*/ 0 h 39"/>
                  <a:gd name="T60" fmla="*/ 0 w 36"/>
                  <a:gd name="T61" fmla="*/ 0 h 39"/>
                  <a:gd name="T62" fmla="*/ 0 w 36"/>
                  <a:gd name="T63" fmla="*/ 0 h 39"/>
                  <a:gd name="T64" fmla="*/ 0 w 36"/>
                  <a:gd name="T65" fmla="*/ 0 h 39"/>
                  <a:gd name="T66" fmla="*/ 0 w 36"/>
                  <a:gd name="T67" fmla="*/ 0 h 39"/>
                  <a:gd name="T68" fmla="*/ 0 w 36"/>
                  <a:gd name="T69" fmla="*/ 0 h 39"/>
                  <a:gd name="T70" fmla="*/ 0 w 36"/>
                  <a:gd name="T71" fmla="*/ 0 h 39"/>
                  <a:gd name="T72" fmla="*/ 0 w 36"/>
                  <a:gd name="T73" fmla="*/ 0 h 39"/>
                  <a:gd name="T74" fmla="*/ 0 w 36"/>
                  <a:gd name="T75" fmla="*/ 0 h 39"/>
                  <a:gd name="T76" fmla="*/ 0 w 36"/>
                  <a:gd name="T77" fmla="*/ 0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39"/>
                  <a:gd name="T119" fmla="*/ 36 w 36"/>
                  <a:gd name="T120" fmla="*/ 39 h 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39">
                    <a:moveTo>
                      <a:pt x="15" y="0"/>
                    </a:moveTo>
                    <a:lnTo>
                      <a:pt x="2" y="7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7" y="34"/>
                    </a:lnTo>
                    <a:lnTo>
                      <a:pt x="14" y="37"/>
                    </a:lnTo>
                    <a:lnTo>
                      <a:pt x="21" y="39"/>
                    </a:lnTo>
                    <a:lnTo>
                      <a:pt x="23" y="37"/>
                    </a:lnTo>
                    <a:lnTo>
                      <a:pt x="28" y="35"/>
                    </a:lnTo>
                    <a:lnTo>
                      <a:pt x="32" y="33"/>
                    </a:lnTo>
                    <a:lnTo>
                      <a:pt x="34" y="32"/>
                    </a:lnTo>
                    <a:lnTo>
                      <a:pt x="36" y="17"/>
                    </a:lnTo>
                    <a:lnTo>
                      <a:pt x="34" y="10"/>
                    </a:lnTo>
                    <a:lnTo>
                      <a:pt x="29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  <a:moveTo>
                      <a:pt x="6" y="22"/>
                    </a:moveTo>
                    <a:lnTo>
                      <a:pt x="6" y="21"/>
                    </a:lnTo>
                    <a:lnTo>
                      <a:pt x="6" y="19"/>
                    </a:lnTo>
                    <a:lnTo>
                      <a:pt x="7" y="12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28" y="13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29" y="27"/>
                    </a:lnTo>
                    <a:lnTo>
                      <a:pt x="21" y="32"/>
                    </a:lnTo>
                    <a:lnTo>
                      <a:pt x="17" y="31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" name="Freeform 58"/>
              <p:cNvSpPr>
                <a:spLocks noEditPoints="1"/>
              </p:cNvSpPr>
              <p:nvPr/>
            </p:nvSpPr>
            <p:spPr bwMode="auto">
              <a:xfrm>
                <a:off x="4580" y="785"/>
                <a:ext cx="6" cy="5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0 w 30"/>
                  <a:gd name="T5" fmla="*/ 0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0 w 30"/>
                  <a:gd name="T13" fmla="*/ 0 h 30"/>
                  <a:gd name="T14" fmla="*/ 0 w 30"/>
                  <a:gd name="T15" fmla="*/ 0 h 30"/>
                  <a:gd name="T16" fmla="*/ 0 w 30"/>
                  <a:gd name="T17" fmla="*/ 0 h 30"/>
                  <a:gd name="T18" fmla="*/ 0 w 30"/>
                  <a:gd name="T19" fmla="*/ 0 h 30"/>
                  <a:gd name="T20" fmla="*/ 0 w 30"/>
                  <a:gd name="T21" fmla="*/ 0 h 30"/>
                  <a:gd name="T22" fmla="*/ 0 w 30"/>
                  <a:gd name="T23" fmla="*/ 0 h 30"/>
                  <a:gd name="T24" fmla="*/ 0 w 30"/>
                  <a:gd name="T25" fmla="*/ 0 h 30"/>
                  <a:gd name="T26" fmla="*/ 0 w 30"/>
                  <a:gd name="T27" fmla="*/ 0 h 30"/>
                  <a:gd name="T28" fmla="*/ 0 w 30"/>
                  <a:gd name="T29" fmla="*/ 0 h 30"/>
                  <a:gd name="T30" fmla="*/ 0 w 30"/>
                  <a:gd name="T31" fmla="*/ 0 h 30"/>
                  <a:gd name="T32" fmla="*/ 0 w 30"/>
                  <a:gd name="T33" fmla="*/ 0 h 30"/>
                  <a:gd name="T34" fmla="*/ 0 w 30"/>
                  <a:gd name="T35" fmla="*/ 0 h 30"/>
                  <a:gd name="T36" fmla="*/ 0 w 30"/>
                  <a:gd name="T37" fmla="*/ 0 h 30"/>
                  <a:gd name="T38" fmla="*/ 0 w 30"/>
                  <a:gd name="T39" fmla="*/ 0 h 30"/>
                  <a:gd name="T40" fmla="*/ 0 w 30"/>
                  <a:gd name="T41" fmla="*/ 0 h 30"/>
                  <a:gd name="T42" fmla="*/ 0 w 30"/>
                  <a:gd name="T43" fmla="*/ 0 h 30"/>
                  <a:gd name="T44" fmla="*/ 0 w 30"/>
                  <a:gd name="T45" fmla="*/ 0 h 30"/>
                  <a:gd name="T46" fmla="*/ 0 w 30"/>
                  <a:gd name="T47" fmla="*/ 0 h 30"/>
                  <a:gd name="T48" fmla="*/ 0 w 30"/>
                  <a:gd name="T49" fmla="*/ 0 h 30"/>
                  <a:gd name="T50" fmla="*/ 0 w 30"/>
                  <a:gd name="T51" fmla="*/ 0 h 30"/>
                  <a:gd name="T52" fmla="*/ 0 w 30"/>
                  <a:gd name="T53" fmla="*/ 0 h 30"/>
                  <a:gd name="T54" fmla="*/ 0 w 30"/>
                  <a:gd name="T55" fmla="*/ 0 h 30"/>
                  <a:gd name="T56" fmla="*/ 0 w 30"/>
                  <a:gd name="T57" fmla="*/ 0 h 30"/>
                  <a:gd name="T58" fmla="*/ 0 w 30"/>
                  <a:gd name="T59" fmla="*/ 0 h 30"/>
                  <a:gd name="T60" fmla="*/ 0 w 30"/>
                  <a:gd name="T61" fmla="*/ 0 h 30"/>
                  <a:gd name="T62" fmla="*/ 0 w 30"/>
                  <a:gd name="T63" fmla="*/ 0 h 30"/>
                  <a:gd name="T64" fmla="*/ 0 w 30"/>
                  <a:gd name="T65" fmla="*/ 0 h 30"/>
                  <a:gd name="T66" fmla="*/ 0 w 30"/>
                  <a:gd name="T67" fmla="*/ 0 h 30"/>
                  <a:gd name="T68" fmla="*/ 0 w 30"/>
                  <a:gd name="T69" fmla="*/ 0 h 30"/>
                  <a:gd name="T70" fmla="*/ 0 w 30"/>
                  <a:gd name="T71" fmla="*/ 0 h 30"/>
                  <a:gd name="T72" fmla="*/ 0 w 30"/>
                  <a:gd name="T73" fmla="*/ 0 h 30"/>
                  <a:gd name="T74" fmla="*/ 0 w 30"/>
                  <a:gd name="T75" fmla="*/ 0 h 30"/>
                  <a:gd name="T76" fmla="*/ 0 w 30"/>
                  <a:gd name="T77" fmla="*/ 0 h 30"/>
                  <a:gd name="T78" fmla="*/ 0 w 30"/>
                  <a:gd name="T79" fmla="*/ 0 h 30"/>
                  <a:gd name="T80" fmla="*/ 0 w 30"/>
                  <a:gd name="T81" fmla="*/ 0 h 30"/>
                  <a:gd name="T82" fmla="*/ 0 w 30"/>
                  <a:gd name="T83" fmla="*/ 0 h 30"/>
                  <a:gd name="T84" fmla="*/ 0 w 30"/>
                  <a:gd name="T85" fmla="*/ 0 h 30"/>
                  <a:gd name="T86" fmla="*/ 0 w 30"/>
                  <a:gd name="T87" fmla="*/ 0 h 30"/>
                  <a:gd name="T88" fmla="*/ 0 w 30"/>
                  <a:gd name="T89" fmla="*/ 0 h 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"/>
                  <a:gd name="T136" fmla="*/ 0 h 30"/>
                  <a:gd name="T137" fmla="*/ 30 w 30"/>
                  <a:gd name="T138" fmla="*/ 30 h 3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" h="30">
                    <a:moveTo>
                      <a:pt x="2" y="5"/>
                    </a:move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3" y="23"/>
                    </a:lnTo>
                    <a:lnTo>
                      <a:pt x="7" y="28"/>
                    </a:lnTo>
                    <a:lnTo>
                      <a:pt x="12" y="30"/>
                    </a:lnTo>
                    <a:lnTo>
                      <a:pt x="17" y="30"/>
                    </a:lnTo>
                    <a:lnTo>
                      <a:pt x="19" y="29"/>
                    </a:lnTo>
                    <a:lnTo>
                      <a:pt x="23" y="28"/>
                    </a:lnTo>
                    <a:lnTo>
                      <a:pt x="26" y="27"/>
                    </a:lnTo>
                    <a:lnTo>
                      <a:pt x="28" y="26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8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2" y="5"/>
                    </a:lnTo>
                    <a:close/>
                    <a:moveTo>
                      <a:pt x="17" y="23"/>
                    </a:moveTo>
                    <a:lnTo>
                      <a:pt x="14" y="23"/>
                    </a:lnTo>
                    <a:lnTo>
                      <a:pt x="11" y="21"/>
                    </a:lnTo>
                    <a:lnTo>
                      <a:pt x="7" y="19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4" y="15"/>
                    </a:lnTo>
                    <a:lnTo>
                      <a:pt x="23" y="21"/>
                    </a:lnTo>
                    <a:lnTo>
                      <a:pt x="17" y="23"/>
                    </a:lnTo>
                    <a:close/>
                    <a:moveTo>
                      <a:pt x="17" y="30"/>
                    </a:moveTo>
                    <a:lnTo>
                      <a:pt x="18" y="30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4" name="Freeform 59"/>
              <p:cNvSpPr>
                <a:spLocks/>
              </p:cNvSpPr>
              <p:nvPr/>
            </p:nvSpPr>
            <p:spPr bwMode="auto">
              <a:xfrm>
                <a:off x="4580" y="805"/>
                <a:ext cx="8" cy="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0 h 32"/>
                  <a:gd name="T6" fmla="*/ 0 w 49"/>
                  <a:gd name="T7" fmla="*/ 0 h 32"/>
                  <a:gd name="T8" fmla="*/ 0 w 49"/>
                  <a:gd name="T9" fmla="*/ 0 h 32"/>
                  <a:gd name="T10" fmla="*/ 0 w 49"/>
                  <a:gd name="T11" fmla="*/ 0 h 32"/>
                  <a:gd name="T12" fmla="*/ 0 w 49"/>
                  <a:gd name="T13" fmla="*/ 0 h 32"/>
                  <a:gd name="T14" fmla="*/ 0 w 49"/>
                  <a:gd name="T15" fmla="*/ 0 h 32"/>
                  <a:gd name="T16" fmla="*/ 0 w 49"/>
                  <a:gd name="T17" fmla="*/ 0 h 32"/>
                  <a:gd name="T18" fmla="*/ 0 w 49"/>
                  <a:gd name="T19" fmla="*/ 0 h 32"/>
                  <a:gd name="T20" fmla="*/ 0 w 49"/>
                  <a:gd name="T21" fmla="*/ 0 h 32"/>
                  <a:gd name="T22" fmla="*/ 0 w 49"/>
                  <a:gd name="T23" fmla="*/ 0 h 32"/>
                  <a:gd name="T24" fmla="*/ 0 w 49"/>
                  <a:gd name="T25" fmla="*/ 0 h 32"/>
                  <a:gd name="T26" fmla="*/ 0 w 49"/>
                  <a:gd name="T27" fmla="*/ 0 h 32"/>
                  <a:gd name="T28" fmla="*/ 0 w 49"/>
                  <a:gd name="T29" fmla="*/ 0 h 32"/>
                  <a:gd name="T30" fmla="*/ 0 w 49"/>
                  <a:gd name="T31" fmla="*/ 0 h 32"/>
                  <a:gd name="T32" fmla="*/ 0 w 4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2"/>
                  <a:gd name="T53" fmla="*/ 49 w 4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2">
                    <a:moveTo>
                      <a:pt x="0" y="26"/>
                    </a:moveTo>
                    <a:lnTo>
                      <a:pt x="17" y="31"/>
                    </a:lnTo>
                    <a:lnTo>
                      <a:pt x="29" y="32"/>
                    </a:lnTo>
                    <a:lnTo>
                      <a:pt x="37" y="31"/>
                    </a:lnTo>
                    <a:lnTo>
                      <a:pt x="44" y="28"/>
                    </a:lnTo>
                    <a:lnTo>
                      <a:pt x="47" y="23"/>
                    </a:lnTo>
                    <a:lnTo>
                      <a:pt x="49" y="19"/>
                    </a:lnTo>
                    <a:lnTo>
                      <a:pt x="49" y="13"/>
                    </a:lnTo>
                    <a:lnTo>
                      <a:pt x="48" y="10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5" y="6"/>
                    </a:lnTo>
                    <a:lnTo>
                      <a:pt x="8" y="1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A4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5" name="Freeform 60"/>
              <p:cNvSpPr>
                <a:spLocks/>
              </p:cNvSpPr>
              <p:nvPr/>
            </p:nvSpPr>
            <p:spPr bwMode="auto">
              <a:xfrm>
                <a:off x="4580" y="805"/>
                <a:ext cx="8" cy="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0 h 32"/>
                  <a:gd name="T6" fmla="*/ 0 w 49"/>
                  <a:gd name="T7" fmla="*/ 0 h 32"/>
                  <a:gd name="T8" fmla="*/ 0 w 49"/>
                  <a:gd name="T9" fmla="*/ 0 h 32"/>
                  <a:gd name="T10" fmla="*/ 0 w 49"/>
                  <a:gd name="T11" fmla="*/ 0 h 32"/>
                  <a:gd name="T12" fmla="*/ 0 w 49"/>
                  <a:gd name="T13" fmla="*/ 0 h 32"/>
                  <a:gd name="T14" fmla="*/ 0 w 49"/>
                  <a:gd name="T15" fmla="*/ 0 h 32"/>
                  <a:gd name="T16" fmla="*/ 0 w 49"/>
                  <a:gd name="T17" fmla="*/ 0 h 32"/>
                  <a:gd name="T18" fmla="*/ 0 w 49"/>
                  <a:gd name="T19" fmla="*/ 0 h 32"/>
                  <a:gd name="T20" fmla="*/ 0 w 49"/>
                  <a:gd name="T21" fmla="*/ 0 h 32"/>
                  <a:gd name="T22" fmla="*/ 0 w 49"/>
                  <a:gd name="T23" fmla="*/ 0 h 32"/>
                  <a:gd name="T24" fmla="*/ 0 w 49"/>
                  <a:gd name="T25" fmla="*/ 0 h 32"/>
                  <a:gd name="T26" fmla="*/ 0 w 49"/>
                  <a:gd name="T27" fmla="*/ 0 h 32"/>
                  <a:gd name="T28" fmla="*/ 0 w 49"/>
                  <a:gd name="T29" fmla="*/ 0 h 32"/>
                  <a:gd name="T30" fmla="*/ 0 w 49"/>
                  <a:gd name="T31" fmla="*/ 0 h 32"/>
                  <a:gd name="T32" fmla="*/ 0 w 49"/>
                  <a:gd name="T33" fmla="*/ 0 h 32"/>
                  <a:gd name="T34" fmla="*/ 0 w 49"/>
                  <a:gd name="T35" fmla="*/ 0 h 32"/>
                  <a:gd name="T36" fmla="*/ 0 w 49"/>
                  <a:gd name="T37" fmla="*/ 0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"/>
                  <a:gd name="T58" fmla="*/ 0 h 32"/>
                  <a:gd name="T59" fmla="*/ 49 w 49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" h="32">
                    <a:moveTo>
                      <a:pt x="0" y="26"/>
                    </a:moveTo>
                    <a:lnTo>
                      <a:pt x="0" y="26"/>
                    </a:lnTo>
                    <a:lnTo>
                      <a:pt x="17" y="31"/>
                    </a:lnTo>
                    <a:lnTo>
                      <a:pt x="29" y="32"/>
                    </a:lnTo>
                    <a:lnTo>
                      <a:pt x="37" y="31"/>
                    </a:lnTo>
                    <a:lnTo>
                      <a:pt x="44" y="28"/>
                    </a:lnTo>
                    <a:lnTo>
                      <a:pt x="47" y="23"/>
                    </a:lnTo>
                    <a:lnTo>
                      <a:pt x="49" y="19"/>
                    </a:lnTo>
                    <a:lnTo>
                      <a:pt x="49" y="13"/>
                    </a:lnTo>
                    <a:lnTo>
                      <a:pt x="48" y="10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5" y="6"/>
                    </a:lnTo>
                    <a:lnTo>
                      <a:pt x="8" y="13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009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6" name="Freeform 61"/>
              <p:cNvSpPr>
                <a:spLocks/>
              </p:cNvSpPr>
              <p:nvPr/>
            </p:nvSpPr>
            <p:spPr bwMode="auto">
              <a:xfrm>
                <a:off x="4559" y="785"/>
                <a:ext cx="8" cy="6"/>
              </a:xfrm>
              <a:custGeom>
                <a:avLst/>
                <a:gdLst>
                  <a:gd name="T0" fmla="*/ 0 w 50"/>
                  <a:gd name="T1" fmla="*/ 0 h 33"/>
                  <a:gd name="T2" fmla="*/ 0 w 50"/>
                  <a:gd name="T3" fmla="*/ 0 h 33"/>
                  <a:gd name="T4" fmla="*/ 0 w 50"/>
                  <a:gd name="T5" fmla="*/ 0 h 33"/>
                  <a:gd name="T6" fmla="*/ 0 w 50"/>
                  <a:gd name="T7" fmla="*/ 0 h 33"/>
                  <a:gd name="T8" fmla="*/ 0 w 50"/>
                  <a:gd name="T9" fmla="*/ 0 h 33"/>
                  <a:gd name="T10" fmla="*/ 0 w 50"/>
                  <a:gd name="T11" fmla="*/ 0 h 33"/>
                  <a:gd name="T12" fmla="*/ 0 w 50"/>
                  <a:gd name="T13" fmla="*/ 0 h 33"/>
                  <a:gd name="T14" fmla="*/ 0 w 50"/>
                  <a:gd name="T15" fmla="*/ 0 h 33"/>
                  <a:gd name="T16" fmla="*/ 0 w 50"/>
                  <a:gd name="T17" fmla="*/ 0 h 33"/>
                  <a:gd name="T18" fmla="*/ 0 w 50"/>
                  <a:gd name="T19" fmla="*/ 0 h 33"/>
                  <a:gd name="T20" fmla="*/ 0 w 50"/>
                  <a:gd name="T21" fmla="*/ 0 h 33"/>
                  <a:gd name="T22" fmla="*/ 0 w 50"/>
                  <a:gd name="T23" fmla="*/ 0 h 33"/>
                  <a:gd name="T24" fmla="*/ 0 w 50"/>
                  <a:gd name="T25" fmla="*/ 0 h 33"/>
                  <a:gd name="T26" fmla="*/ 0 w 50"/>
                  <a:gd name="T27" fmla="*/ 0 h 33"/>
                  <a:gd name="T28" fmla="*/ 0 w 50"/>
                  <a:gd name="T29" fmla="*/ 0 h 33"/>
                  <a:gd name="T30" fmla="*/ 0 w 50"/>
                  <a:gd name="T31" fmla="*/ 0 h 33"/>
                  <a:gd name="T32" fmla="*/ 0 w 50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33"/>
                  <a:gd name="T53" fmla="*/ 50 w 50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33">
                    <a:moveTo>
                      <a:pt x="0" y="6"/>
                    </a:moveTo>
                    <a:lnTo>
                      <a:pt x="10" y="19"/>
                    </a:lnTo>
                    <a:lnTo>
                      <a:pt x="19" y="27"/>
                    </a:lnTo>
                    <a:lnTo>
                      <a:pt x="28" y="32"/>
                    </a:lnTo>
                    <a:lnTo>
                      <a:pt x="35" y="33"/>
                    </a:lnTo>
                    <a:lnTo>
                      <a:pt x="41" y="32"/>
                    </a:lnTo>
                    <a:lnTo>
                      <a:pt x="45" y="29"/>
                    </a:lnTo>
                    <a:lnTo>
                      <a:pt x="49" y="26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49" y="14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4" y="1"/>
                    </a:lnTo>
                    <a:lnTo>
                      <a:pt x="25" y="0"/>
                    </a:lnTo>
                    <a:lnTo>
                      <a:pt x="13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A4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7" name="Freeform 62"/>
              <p:cNvSpPr>
                <a:spLocks/>
              </p:cNvSpPr>
              <p:nvPr/>
            </p:nvSpPr>
            <p:spPr bwMode="auto">
              <a:xfrm>
                <a:off x="4559" y="785"/>
                <a:ext cx="8" cy="6"/>
              </a:xfrm>
              <a:custGeom>
                <a:avLst/>
                <a:gdLst>
                  <a:gd name="T0" fmla="*/ 0 w 50"/>
                  <a:gd name="T1" fmla="*/ 0 h 33"/>
                  <a:gd name="T2" fmla="*/ 0 w 50"/>
                  <a:gd name="T3" fmla="*/ 0 h 33"/>
                  <a:gd name="T4" fmla="*/ 0 w 50"/>
                  <a:gd name="T5" fmla="*/ 0 h 33"/>
                  <a:gd name="T6" fmla="*/ 0 w 50"/>
                  <a:gd name="T7" fmla="*/ 0 h 33"/>
                  <a:gd name="T8" fmla="*/ 0 w 50"/>
                  <a:gd name="T9" fmla="*/ 0 h 33"/>
                  <a:gd name="T10" fmla="*/ 0 w 50"/>
                  <a:gd name="T11" fmla="*/ 0 h 33"/>
                  <a:gd name="T12" fmla="*/ 0 w 50"/>
                  <a:gd name="T13" fmla="*/ 0 h 33"/>
                  <a:gd name="T14" fmla="*/ 0 w 50"/>
                  <a:gd name="T15" fmla="*/ 0 h 33"/>
                  <a:gd name="T16" fmla="*/ 0 w 50"/>
                  <a:gd name="T17" fmla="*/ 0 h 33"/>
                  <a:gd name="T18" fmla="*/ 0 w 50"/>
                  <a:gd name="T19" fmla="*/ 0 h 33"/>
                  <a:gd name="T20" fmla="*/ 0 w 50"/>
                  <a:gd name="T21" fmla="*/ 0 h 33"/>
                  <a:gd name="T22" fmla="*/ 0 w 50"/>
                  <a:gd name="T23" fmla="*/ 0 h 33"/>
                  <a:gd name="T24" fmla="*/ 0 w 50"/>
                  <a:gd name="T25" fmla="*/ 0 h 33"/>
                  <a:gd name="T26" fmla="*/ 0 w 50"/>
                  <a:gd name="T27" fmla="*/ 0 h 33"/>
                  <a:gd name="T28" fmla="*/ 0 w 50"/>
                  <a:gd name="T29" fmla="*/ 0 h 33"/>
                  <a:gd name="T30" fmla="*/ 0 w 50"/>
                  <a:gd name="T31" fmla="*/ 0 h 33"/>
                  <a:gd name="T32" fmla="*/ 0 w 50"/>
                  <a:gd name="T33" fmla="*/ 0 h 33"/>
                  <a:gd name="T34" fmla="*/ 0 w 50"/>
                  <a:gd name="T35" fmla="*/ 0 h 33"/>
                  <a:gd name="T36" fmla="*/ 0 w 50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33"/>
                  <a:gd name="T59" fmla="*/ 50 w 50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33">
                    <a:moveTo>
                      <a:pt x="0" y="6"/>
                    </a:moveTo>
                    <a:lnTo>
                      <a:pt x="0" y="6"/>
                    </a:lnTo>
                    <a:lnTo>
                      <a:pt x="10" y="19"/>
                    </a:lnTo>
                    <a:lnTo>
                      <a:pt x="19" y="27"/>
                    </a:lnTo>
                    <a:lnTo>
                      <a:pt x="28" y="32"/>
                    </a:lnTo>
                    <a:lnTo>
                      <a:pt x="35" y="33"/>
                    </a:lnTo>
                    <a:lnTo>
                      <a:pt x="41" y="32"/>
                    </a:lnTo>
                    <a:lnTo>
                      <a:pt x="45" y="29"/>
                    </a:lnTo>
                    <a:lnTo>
                      <a:pt x="49" y="26"/>
                    </a:lnTo>
                    <a:lnTo>
                      <a:pt x="50" y="23"/>
                    </a:lnTo>
                    <a:lnTo>
                      <a:pt x="50" y="18"/>
                    </a:lnTo>
                    <a:lnTo>
                      <a:pt x="49" y="14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4" y="1"/>
                    </a:lnTo>
                    <a:lnTo>
                      <a:pt x="25" y="0"/>
                    </a:lnTo>
                    <a:lnTo>
                      <a:pt x="13" y="1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8" name="Freeform 63"/>
              <p:cNvSpPr>
                <a:spLocks/>
              </p:cNvSpPr>
              <p:nvPr/>
            </p:nvSpPr>
            <p:spPr bwMode="auto">
              <a:xfrm>
                <a:off x="4643" y="790"/>
                <a:ext cx="9" cy="5"/>
              </a:xfrm>
              <a:custGeom>
                <a:avLst/>
                <a:gdLst>
                  <a:gd name="T0" fmla="*/ 0 w 50"/>
                  <a:gd name="T1" fmla="*/ 0 h 33"/>
                  <a:gd name="T2" fmla="*/ 0 w 50"/>
                  <a:gd name="T3" fmla="*/ 0 h 33"/>
                  <a:gd name="T4" fmla="*/ 0 w 50"/>
                  <a:gd name="T5" fmla="*/ 0 h 33"/>
                  <a:gd name="T6" fmla="*/ 0 w 50"/>
                  <a:gd name="T7" fmla="*/ 0 h 33"/>
                  <a:gd name="T8" fmla="*/ 0 w 50"/>
                  <a:gd name="T9" fmla="*/ 0 h 33"/>
                  <a:gd name="T10" fmla="*/ 0 w 50"/>
                  <a:gd name="T11" fmla="*/ 0 h 33"/>
                  <a:gd name="T12" fmla="*/ 0 w 50"/>
                  <a:gd name="T13" fmla="*/ 0 h 33"/>
                  <a:gd name="T14" fmla="*/ 0 w 50"/>
                  <a:gd name="T15" fmla="*/ 0 h 33"/>
                  <a:gd name="T16" fmla="*/ 0 w 50"/>
                  <a:gd name="T17" fmla="*/ 0 h 33"/>
                  <a:gd name="T18" fmla="*/ 0 w 50"/>
                  <a:gd name="T19" fmla="*/ 0 h 33"/>
                  <a:gd name="T20" fmla="*/ 0 w 50"/>
                  <a:gd name="T21" fmla="*/ 0 h 33"/>
                  <a:gd name="T22" fmla="*/ 0 w 50"/>
                  <a:gd name="T23" fmla="*/ 0 h 33"/>
                  <a:gd name="T24" fmla="*/ 0 w 50"/>
                  <a:gd name="T25" fmla="*/ 0 h 33"/>
                  <a:gd name="T26" fmla="*/ 0 w 50"/>
                  <a:gd name="T27" fmla="*/ 0 h 33"/>
                  <a:gd name="T28" fmla="*/ 0 w 50"/>
                  <a:gd name="T29" fmla="*/ 0 h 33"/>
                  <a:gd name="T30" fmla="*/ 0 w 50"/>
                  <a:gd name="T31" fmla="*/ 0 h 33"/>
                  <a:gd name="T32" fmla="*/ 0 w 50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33"/>
                  <a:gd name="T53" fmla="*/ 50 w 50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33">
                    <a:moveTo>
                      <a:pt x="50" y="5"/>
                    </a:moveTo>
                    <a:lnTo>
                      <a:pt x="34" y="1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5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30" y="32"/>
                    </a:lnTo>
                    <a:lnTo>
                      <a:pt x="37" y="26"/>
                    </a:lnTo>
                    <a:lnTo>
                      <a:pt x="45" y="17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BA4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9" name="Freeform 64"/>
              <p:cNvSpPr>
                <a:spLocks/>
              </p:cNvSpPr>
              <p:nvPr/>
            </p:nvSpPr>
            <p:spPr bwMode="auto">
              <a:xfrm>
                <a:off x="4643" y="790"/>
                <a:ext cx="9" cy="5"/>
              </a:xfrm>
              <a:custGeom>
                <a:avLst/>
                <a:gdLst>
                  <a:gd name="T0" fmla="*/ 0 w 50"/>
                  <a:gd name="T1" fmla="*/ 0 h 33"/>
                  <a:gd name="T2" fmla="*/ 0 w 50"/>
                  <a:gd name="T3" fmla="*/ 0 h 33"/>
                  <a:gd name="T4" fmla="*/ 0 w 50"/>
                  <a:gd name="T5" fmla="*/ 0 h 33"/>
                  <a:gd name="T6" fmla="*/ 0 w 50"/>
                  <a:gd name="T7" fmla="*/ 0 h 33"/>
                  <a:gd name="T8" fmla="*/ 0 w 50"/>
                  <a:gd name="T9" fmla="*/ 0 h 33"/>
                  <a:gd name="T10" fmla="*/ 0 w 50"/>
                  <a:gd name="T11" fmla="*/ 0 h 33"/>
                  <a:gd name="T12" fmla="*/ 0 w 50"/>
                  <a:gd name="T13" fmla="*/ 0 h 33"/>
                  <a:gd name="T14" fmla="*/ 0 w 50"/>
                  <a:gd name="T15" fmla="*/ 0 h 33"/>
                  <a:gd name="T16" fmla="*/ 0 w 50"/>
                  <a:gd name="T17" fmla="*/ 0 h 33"/>
                  <a:gd name="T18" fmla="*/ 0 w 50"/>
                  <a:gd name="T19" fmla="*/ 0 h 33"/>
                  <a:gd name="T20" fmla="*/ 0 w 50"/>
                  <a:gd name="T21" fmla="*/ 0 h 33"/>
                  <a:gd name="T22" fmla="*/ 0 w 50"/>
                  <a:gd name="T23" fmla="*/ 0 h 33"/>
                  <a:gd name="T24" fmla="*/ 0 w 50"/>
                  <a:gd name="T25" fmla="*/ 0 h 33"/>
                  <a:gd name="T26" fmla="*/ 0 w 50"/>
                  <a:gd name="T27" fmla="*/ 0 h 33"/>
                  <a:gd name="T28" fmla="*/ 0 w 50"/>
                  <a:gd name="T29" fmla="*/ 0 h 33"/>
                  <a:gd name="T30" fmla="*/ 0 w 50"/>
                  <a:gd name="T31" fmla="*/ 0 h 33"/>
                  <a:gd name="T32" fmla="*/ 0 w 50"/>
                  <a:gd name="T33" fmla="*/ 0 h 33"/>
                  <a:gd name="T34" fmla="*/ 0 w 50"/>
                  <a:gd name="T35" fmla="*/ 0 h 33"/>
                  <a:gd name="T36" fmla="*/ 0 w 50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33"/>
                  <a:gd name="T59" fmla="*/ 50 w 50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33">
                    <a:moveTo>
                      <a:pt x="50" y="5"/>
                    </a:moveTo>
                    <a:lnTo>
                      <a:pt x="50" y="5"/>
                    </a:lnTo>
                    <a:lnTo>
                      <a:pt x="34" y="1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5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30" y="32"/>
                    </a:lnTo>
                    <a:lnTo>
                      <a:pt x="37" y="26"/>
                    </a:lnTo>
                    <a:lnTo>
                      <a:pt x="45" y="17"/>
                    </a:lnTo>
                    <a:lnTo>
                      <a:pt x="50" y="5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0" name="Freeform 65"/>
              <p:cNvSpPr>
                <a:spLocks/>
              </p:cNvSpPr>
              <p:nvPr/>
            </p:nvSpPr>
            <p:spPr bwMode="auto">
              <a:xfrm>
                <a:off x="4594" y="790"/>
                <a:ext cx="38" cy="20"/>
              </a:xfrm>
              <a:custGeom>
                <a:avLst/>
                <a:gdLst>
                  <a:gd name="T0" fmla="*/ 0 w 225"/>
                  <a:gd name="T1" fmla="*/ 0 h 122"/>
                  <a:gd name="T2" fmla="*/ 0 w 225"/>
                  <a:gd name="T3" fmla="*/ 0 h 122"/>
                  <a:gd name="T4" fmla="*/ 0 w 225"/>
                  <a:gd name="T5" fmla="*/ 0 h 122"/>
                  <a:gd name="T6" fmla="*/ 0 w 225"/>
                  <a:gd name="T7" fmla="*/ 0 h 122"/>
                  <a:gd name="T8" fmla="*/ 0 w 225"/>
                  <a:gd name="T9" fmla="*/ 0 h 122"/>
                  <a:gd name="T10" fmla="*/ 0 w 225"/>
                  <a:gd name="T11" fmla="*/ 0 h 122"/>
                  <a:gd name="T12" fmla="*/ 0 w 225"/>
                  <a:gd name="T13" fmla="*/ 0 h 122"/>
                  <a:gd name="T14" fmla="*/ 0 w 225"/>
                  <a:gd name="T15" fmla="*/ 0 h 122"/>
                  <a:gd name="T16" fmla="*/ 0 w 225"/>
                  <a:gd name="T17" fmla="*/ 0 h 122"/>
                  <a:gd name="T18" fmla="*/ 0 w 225"/>
                  <a:gd name="T19" fmla="*/ 0 h 122"/>
                  <a:gd name="T20" fmla="*/ 0 w 225"/>
                  <a:gd name="T21" fmla="*/ 0 h 122"/>
                  <a:gd name="T22" fmla="*/ 0 w 225"/>
                  <a:gd name="T23" fmla="*/ 0 h 122"/>
                  <a:gd name="T24" fmla="*/ 0 w 225"/>
                  <a:gd name="T25" fmla="*/ 0 h 122"/>
                  <a:gd name="T26" fmla="*/ 0 w 225"/>
                  <a:gd name="T27" fmla="*/ 0 h 122"/>
                  <a:gd name="T28" fmla="*/ 0 w 225"/>
                  <a:gd name="T29" fmla="*/ 0 h 122"/>
                  <a:gd name="T30" fmla="*/ 0 w 225"/>
                  <a:gd name="T31" fmla="*/ 0 h 122"/>
                  <a:gd name="T32" fmla="*/ 0 w 225"/>
                  <a:gd name="T33" fmla="*/ 0 h 122"/>
                  <a:gd name="T34" fmla="*/ 0 w 225"/>
                  <a:gd name="T35" fmla="*/ 0 h 122"/>
                  <a:gd name="T36" fmla="*/ 0 w 225"/>
                  <a:gd name="T37" fmla="*/ 0 h 122"/>
                  <a:gd name="T38" fmla="*/ 0 w 225"/>
                  <a:gd name="T39" fmla="*/ 0 h 122"/>
                  <a:gd name="T40" fmla="*/ 0 w 225"/>
                  <a:gd name="T41" fmla="*/ 0 h 122"/>
                  <a:gd name="T42" fmla="*/ 0 w 225"/>
                  <a:gd name="T43" fmla="*/ 0 h 122"/>
                  <a:gd name="T44" fmla="*/ 0 w 225"/>
                  <a:gd name="T45" fmla="*/ 0 h 122"/>
                  <a:gd name="T46" fmla="*/ 0 w 225"/>
                  <a:gd name="T47" fmla="*/ 0 h 122"/>
                  <a:gd name="T48" fmla="*/ 0 w 225"/>
                  <a:gd name="T49" fmla="*/ 0 h 122"/>
                  <a:gd name="T50" fmla="*/ 0 w 225"/>
                  <a:gd name="T51" fmla="*/ 0 h 122"/>
                  <a:gd name="T52" fmla="*/ 0 w 225"/>
                  <a:gd name="T53" fmla="*/ 0 h 122"/>
                  <a:gd name="T54" fmla="*/ 0 w 225"/>
                  <a:gd name="T55" fmla="*/ 0 h 122"/>
                  <a:gd name="T56" fmla="*/ 0 w 225"/>
                  <a:gd name="T57" fmla="*/ 0 h 122"/>
                  <a:gd name="T58" fmla="*/ 0 w 225"/>
                  <a:gd name="T59" fmla="*/ 0 h 122"/>
                  <a:gd name="T60" fmla="*/ 0 w 225"/>
                  <a:gd name="T61" fmla="*/ 0 h 122"/>
                  <a:gd name="T62" fmla="*/ 0 w 225"/>
                  <a:gd name="T63" fmla="*/ 0 h 122"/>
                  <a:gd name="T64" fmla="*/ 0 w 225"/>
                  <a:gd name="T65" fmla="*/ 0 h 122"/>
                  <a:gd name="T66" fmla="*/ 0 w 225"/>
                  <a:gd name="T67" fmla="*/ 0 h 122"/>
                  <a:gd name="T68" fmla="*/ 0 w 225"/>
                  <a:gd name="T69" fmla="*/ 0 h 122"/>
                  <a:gd name="T70" fmla="*/ 0 w 225"/>
                  <a:gd name="T71" fmla="*/ 0 h 122"/>
                  <a:gd name="T72" fmla="*/ 0 w 225"/>
                  <a:gd name="T73" fmla="*/ 0 h 122"/>
                  <a:gd name="T74" fmla="*/ 0 w 225"/>
                  <a:gd name="T75" fmla="*/ 0 h 122"/>
                  <a:gd name="T76" fmla="*/ 0 w 225"/>
                  <a:gd name="T77" fmla="*/ 0 h 122"/>
                  <a:gd name="T78" fmla="*/ 0 w 225"/>
                  <a:gd name="T79" fmla="*/ 0 h 122"/>
                  <a:gd name="T80" fmla="*/ 0 w 225"/>
                  <a:gd name="T81" fmla="*/ 0 h 122"/>
                  <a:gd name="T82" fmla="*/ 0 w 225"/>
                  <a:gd name="T83" fmla="*/ 0 h 122"/>
                  <a:gd name="T84" fmla="*/ 0 w 225"/>
                  <a:gd name="T85" fmla="*/ 0 h 122"/>
                  <a:gd name="T86" fmla="*/ 0 w 225"/>
                  <a:gd name="T87" fmla="*/ 0 h 122"/>
                  <a:gd name="T88" fmla="*/ 0 w 225"/>
                  <a:gd name="T89" fmla="*/ 0 h 122"/>
                  <a:gd name="T90" fmla="*/ 0 w 225"/>
                  <a:gd name="T91" fmla="*/ 0 h 122"/>
                  <a:gd name="T92" fmla="*/ 0 w 225"/>
                  <a:gd name="T93" fmla="*/ 0 h 122"/>
                  <a:gd name="T94" fmla="*/ 0 w 225"/>
                  <a:gd name="T95" fmla="*/ 0 h 122"/>
                  <a:gd name="T96" fmla="*/ 0 w 225"/>
                  <a:gd name="T97" fmla="*/ 0 h 122"/>
                  <a:gd name="T98" fmla="*/ 0 w 225"/>
                  <a:gd name="T99" fmla="*/ 0 h 122"/>
                  <a:gd name="T100" fmla="*/ 0 w 225"/>
                  <a:gd name="T101" fmla="*/ 0 h 122"/>
                  <a:gd name="T102" fmla="*/ 0 w 225"/>
                  <a:gd name="T103" fmla="*/ 0 h 122"/>
                  <a:gd name="T104" fmla="*/ 0 w 225"/>
                  <a:gd name="T105" fmla="*/ 0 h 122"/>
                  <a:gd name="T106" fmla="*/ 0 w 225"/>
                  <a:gd name="T107" fmla="*/ 0 h 122"/>
                  <a:gd name="T108" fmla="*/ 0 w 225"/>
                  <a:gd name="T109" fmla="*/ 0 h 122"/>
                  <a:gd name="T110" fmla="*/ 0 w 225"/>
                  <a:gd name="T111" fmla="*/ 0 h 122"/>
                  <a:gd name="T112" fmla="*/ 0 w 225"/>
                  <a:gd name="T113" fmla="*/ 0 h 122"/>
                  <a:gd name="T114" fmla="*/ 0 w 225"/>
                  <a:gd name="T115" fmla="*/ 0 h 122"/>
                  <a:gd name="T116" fmla="*/ 0 w 225"/>
                  <a:gd name="T117" fmla="*/ 0 h 122"/>
                  <a:gd name="T118" fmla="*/ 0 w 225"/>
                  <a:gd name="T119" fmla="*/ 0 h 122"/>
                  <a:gd name="T120" fmla="*/ 0 w 225"/>
                  <a:gd name="T121" fmla="*/ 0 h 122"/>
                  <a:gd name="T122" fmla="*/ 0 w 225"/>
                  <a:gd name="T123" fmla="*/ 0 h 1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5"/>
                  <a:gd name="T187" fmla="*/ 0 h 122"/>
                  <a:gd name="T188" fmla="*/ 225 w 225"/>
                  <a:gd name="T189" fmla="*/ 122 h 1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5" h="122">
                    <a:moveTo>
                      <a:pt x="31" y="12"/>
                    </a:moveTo>
                    <a:lnTo>
                      <a:pt x="153" y="3"/>
                    </a:lnTo>
                    <a:lnTo>
                      <a:pt x="167" y="5"/>
                    </a:lnTo>
                    <a:lnTo>
                      <a:pt x="173" y="6"/>
                    </a:lnTo>
                    <a:lnTo>
                      <a:pt x="177" y="6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1" y="4"/>
                    </a:lnTo>
                    <a:lnTo>
                      <a:pt x="204" y="6"/>
                    </a:lnTo>
                    <a:lnTo>
                      <a:pt x="209" y="16"/>
                    </a:lnTo>
                    <a:lnTo>
                      <a:pt x="208" y="24"/>
                    </a:lnTo>
                    <a:lnTo>
                      <a:pt x="206" y="30"/>
                    </a:lnTo>
                    <a:lnTo>
                      <a:pt x="204" y="32"/>
                    </a:lnTo>
                    <a:lnTo>
                      <a:pt x="213" y="48"/>
                    </a:lnTo>
                    <a:lnTo>
                      <a:pt x="215" y="61"/>
                    </a:lnTo>
                    <a:lnTo>
                      <a:pt x="213" y="70"/>
                    </a:lnTo>
                    <a:lnTo>
                      <a:pt x="211" y="73"/>
                    </a:lnTo>
                    <a:lnTo>
                      <a:pt x="221" y="81"/>
                    </a:lnTo>
                    <a:lnTo>
                      <a:pt x="225" y="89"/>
                    </a:lnTo>
                    <a:lnTo>
                      <a:pt x="225" y="97"/>
                    </a:lnTo>
                    <a:lnTo>
                      <a:pt x="224" y="99"/>
                    </a:lnTo>
                    <a:lnTo>
                      <a:pt x="215" y="108"/>
                    </a:lnTo>
                    <a:lnTo>
                      <a:pt x="207" y="109"/>
                    </a:lnTo>
                    <a:lnTo>
                      <a:pt x="199" y="107"/>
                    </a:lnTo>
                    <a:lnTo>
                      <a:pt x="196" y="106"/>
                    </a:lnTo>
                    <a:lnTo>
                      <a:pt x="191" y="110"/>
                    </a:lnTo>
                    <a:lnTo>
                      <a:pt x="182" y="114"/>
                    </a:lnTo>
                    <a:lnTo>
                      <a:pt x="173" y="116"/>
                    </a:lnTo>
                    <a:lnTo>
                      <a:pt x="170" y="116"/>
                    </a:lnTo>
                    <a:lnTo>
                      <a:pt x="166" y="116"/>
                    </a:lnTo>
                    <a:lnTo>
                      <a:pt x="156" y="117"/>
                    </a:lnTo>
                    <a:lnTo>
                      <a:pt x="141" y="117"/>
                    </a:lnTo>
                    <a:lnTo>
                      <a:pt x="123" y="118"/>
                    </a:lnTo>
                    <a:lnTo>
                      <a:pt x="106" y="119"/>
                    </a:lnTo>
                    <a:lnTo>
                      <a:pt x="90" y="120"/>
                    </a:lnTo>
                    <a:lnTo>
                      <a:pt x="78" y="120"/>
                    </a:lnTo>
                    <a:lnTo>
                      <a:pt x="72" y="122"/>
                    </a:lnTo>
                    <a:lnTo>
                      <a:pt x="64" y="120"/>
                    </a:lnTo>
                    <a:lnTo>
                      <a:pt x="54" y="118"/>
                    </a:lnTo>
                    <a:lnTo>
                      <a:pt x="47" y="116"/>
                    </a:lnTo>
                    <a:lnTo>
                      <a:pt x="43" y="115"/>
                    </a:lnTo>
                    <a:lnTo>
                      <a:pt x="37" y="118"/>
                    </a:lnTo>
                    <a:lnTo>
                      <a:pt x="30" y="119"/>
                    </a:lnTo>
                    <a:lnTo>
                      <a:pt x="23" y="117"/>
                    </a:lnTo>
                    <a:lnTo>
                      <a:pt x="16" y="110"/>
                    </a:lnTo>
                    <a:lnTo>
                      <a:pt x="13" y="100"/>
                    </a:lnTo>
                    <a:lnTo>
                      <a:pt x="15" y="94"/>
                    </a:lnTo>
                    <a:lnTo>
                      <a:pt x="19" y="88"/>
                    </a:lnTo>
                    <a:lnTo>
                      <a:pt x="21" y="87"/>
                    </a:lnTo>
                    <a:lnTo>
                      <a:pt x="10" y="72"/>
                    </a:lnTo>
                    <a:lnTo>
                      <a:pt x="7" y="55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14" y="5"/>
                    </a:lnTo>
                    <a:lnTo>
                      <a:pt x="23" y="6"/>
                    </a:lnTo>
                    <a:lnTo>
                      <a:pt x="29" y="9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BA4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1" name="Freeform 66"/>
              <p:cNvSpPr>
                <a:spLocks/>
              </p:cNvSpPr>
              <p:nvPr/>
            </p:nvSpPr>
            <p:spPr bwMode="auto">
              <a:xfrm>
                <a:off x="4594" y="790"/>
                <a:ext cx="38" cy="20"/>
              </a:xfrm>
              <a:custGeom>
                <a:avLst/>
                <a:gdLst>
                  <a:gd name="T0" fmla="*/ 0 w 225"/>
                  <a:gd name="T1" fmla="*/ 0 h 122"/>
                  <a:gd name="T2" fmla="*/ 0 w 225"/>
                  <a:gd name="T3" fmla="*/ 0 h 122"/>
                  <a:gd name="T4" fmla="*/ 0 w 225"/>
                  <a:gd name="T5" fmla="*/ 0 h 122"/>
                  <a:gd name="T6" fmla="*/ 0 w 225"/>
                  <a:gd name="T7" fmla="*/ 0 h 122"/>
                  <a:gd name="T8" fmla="*/ 0 w 225"/>
                  <a:gd name="T9" fmla="*/ 0 h 122"/>
                  <a:gd name="T10" fmla="*/ 0 w 225"/>
                  <a:gd name="T11" fmla="*/ 0 h 122"/>
                  <a:gd name="T12" fmla="*/ 0 w 225"/>
                  <a:gd name="T13" fmla="*/ 0 h 122"/>
                  <a:gd name="T14" fmla="*/ 0 w 225"/>
                  <a:gd name="T15" fmla="*/ 0 h 122"/>
                  <a:gd name="T16" fmla="*/ 0 w 225"/>
                  <a:gd name="T17" fmla="*/ 0 h 122"/>
                  <a:gd name="T18" fmla="*/ 0 w 225"/>
                  <a:gd name="T19" fmla="*/ 0 h 122"/>
                  <a:gd name="T20" fmla="*/ 0 w 225"/>
                  <a:gd name="T21" fmla="*/ 0 h 122"/>
                  <a:gd name="T22" fmla="*/ 0 w 225"/>
                  <a:gd name="T23" fmla="*/ 0 h 122"/>
                  <a:gd name="T24" fmla="*/ 0 w 225"/>
                  <a:gd name="T25" fmla="*/ 0 h 122"/>
                  <a:gd name="T26" fmla="*/ 0 w 225"/>
                  <a:gd name="T27" fmla="*/ 0 h 122"/>
                  <a:gd name="T28" fmla="*/ 0 w 225"/>
                  <a:gd name="T29" fmla="*/ 0 h 122"/>
                  <a:gd name="T30" fmla="*/ 0 w 225"/>
                  <a:gd name="T31" fmla="*/ 0 h 122"/>
                  <a:gd name="T32" fmla="*/ 0 w 225"/>
                  <a:gd name="T33" fmla="*/ 0 h 122"/>
                  <a:gd name="T34" fmla="*/ 0 w 225"/>
                  <a:gd name="T35" fmla="*/ 0 h 122"/>
                  <a:gd name="T36" fmla="*/ 0 w 225"/>
                  <a:gd name="T37" fmla="*/ 0 h 122"/>
                  <a:gd name="T38" fmla="*/ 0 w 225"/>
                  <a:gd name="T39" fmla="*/ 0 h 122"/>
                  <a:gd name="T40" fmla="*/ 0 w 225"/>
                  <a:gd name="T41" fmla="*/ 0 h 122"/>
                  <a:gd name="T42" fmla="*/ 0 w 225"/>
                  <a:gd name="T43" fmla="*/ 0 h 122"/>
                  <a:gd name="T44" fmla="*/ 0 w 225"/>
                  <a:gd name="T45" fmla="*/ 0 h 122"/>
                  <a:gd name="T46" fmla="*/ 0 w 225"/>
                  <a:gd name="T47" fmla="*/ 0 h 122"/>
                  <a:gd name="T48" fmla="*/ 0 w 225"/>
                  <a:gd name="T49" fmla="*/ 0 h 122"/>
                  <a:gd name="T50" fmla="*/ 0 w 225"/>
                  <a:gd name="T51" fmla="*/ 0 h 122"/>
                  <a:gd name="T52" fmla="*/ 0 w 225"/>
                  <a:gd name="T53" fmla="*/ 0 h 122"/>
                  <a:gd name="T54" fmla="*/ 0 w 225"/>
                  <a:gd name="T55" fmla="*/ 0 h 122"/>
                  <a:gd name="T56" fmla="*/ 0 w 225"/>
                  <a:gd name="T57" fmla="*/ 0 h 122"/>
                  <a:gd name="T58" fmla="*/ 0 w 225"/>
                  <a:gd name="T59" fmla="*/ 0 h 122"/>
                  <a:gd name="T60" fmla="*/ 0 w 225"/>
                  <a:gd name="T61" fmla="*/ 0 h 122"/>
                  <a:gd name="T62" fmla="*/ 0 w 225"/>
                  <a:gd name="T63" fmla="*/ 0 h 122"/>
                  <a:gd name="T64" fmla="*/ 0 w 225"/>
                  <a:gd name="T65" fmla="*/ 0 h 122"/>
                  <a:gd name="T66" fmla="*/ 0 w 225"/>
                  <a:gd name="T67" fmla="*/ 0 h 122"/>
                  <a:gd name="T68" fmla="*/ 0 w 225"/>
                  <a:gd name="T69" fmla="*/ 0 h 122"/>
                  <a:gd name="T70" fmla="*/ 0 w 225"/>
                  <a:gd name="T71" fmla="*/ 0 h 122"/>
                  <a:gd name="T72" fmla="*/ 0 w 225"/>
                  <a:gd name="T73" fmla="*/ 0 h 122"/>
                  <a:gd name="T74" fmla="*/ 0 w 225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5"/>
                  <a:gd name="T115" fmla="*/ 0 h 122"/>
                  <a:gd name="T116" fmla="*/ 225 w 225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5" h="122">
                    <a:moveTo>
                      <a:pt x="31" y="12"/>
                    </a:moveTo>
                    <a:lnTo>
                      <a:pt x="153" y="3"/>
                    </a:lnTo>
                    <a:lnTo>
                      <a:pt x="167" y="5"/>
                    </a:lnTo>
                    <a:lnTo>
                      <a:pt x="173" y="6"/>
                    </a:lnTo>
                    <a:lnTo>
                      <a:pt x="177" y="6"/>
                    </a:lnTo>
                    <a:lnTo>
                      <a:pt x="186" y="0"/>
                    </a:lnTo>
                    <a:lnTo>
                      <a:pt x="195" y="0"/>
                    </a:lnTo>
                    <a:lnTo>
                      <a:pt x="201" y="4"/>
                    </a:lnTo>
                    <a:lnTo>
                      <a:pt x="204" y="6"/>
                    </a:lnTo>
                    <a:lnTo>
                      <a:pt x="209" y="16"/>
                    </a:lnTo>
                    <a:lnTo>
                      <a:pt x="208" y="24"/>
                    </a:lnTo>
                    <a:lnTo>
                      <a:pt x="206" y="30"/>
                    </a:lnTo>
                    <a:lnTo>
                      <a:pt x="204" y="32"/>
                    </a:lnTo>
                    <a:lnTo>
                      <a:pt x="213" y="48"/>
                    </a:lnTo>
                    <a:lnTo>
                      <a:pt x="215" y="61"/>
                    </a:lnTo>
                    <a:lnTo>
                      <a:pt x="213" y="70"/>
                    </a:lnTo>
                    <a:lnTo>
                      <a:pt x="211" y="73"/>
                    </a:lnTo>
                    <a:lnTo>
                      <a:pt x="221" y="81"/>
                    </a:lnTo>
                    <a:lnTo>
                      <a:pt x="225" y="89"/>
                    </a:lnTo>
                    <a:lnTo>
                      <a:pt x="225" y="97"/>
                    </a:lnTo>
                    <a:lnTo>
                      <a:pt x="224" y="99"/>
                    </a:lnTo>
                    <a:lnTo>
                      <a:pt x="215" y="108"/>
                    </a:lnTo>
                    <a:lnTo>
                      <a:pt x="207" y="109"/>
                    </a:lnTo>
                    <a:lnTo>
                      <a:pt x="199" y="107"/>
                    </a:lnTo>
                    <a:lnTo>
                      <a:pt x="196" y="106"/>
                    </a:lnTo>
                    <a:lnTo>
                      <a:pt x="191" y="110"/>
                    </a:lnTo>
                    <a:lnTo>
                      <a:pt x="182" y="114"/>
                    </a:lnTo>
                    <a:lnTo>
                      <a:pt x="173" y="116"/>
                    </a:lnTo>
                    <a:lnTo>
                      <a:pt x="170" y="116"/>
                    </a:lnTo>
                    <a:lnTo>
                      <a:pt x="166" y="116"/>
                    </a:lnTo>
                    <a:lnTo>
                      <a:pt x="156" y="117"/>
                    </a:lnTo>
                    <a:lnTo>
                      <a:pt x="141" y="117"/>
                    </a:lnTo>
                    <a:lnTo>
                      <a:pt x="123" y="118"/>
                    </a:lnTo>
                    <a:lnTo>
                      <a:pt x="106" y="119"/>
                    </a:lnTo>
                    <a:lnTo>
                      <a:pt x="90" y="120"/>
                    </a:lnTo>
                    <a:lnTo>
                      <a:pt x="78" y="120"/>
                    </a:lnTo>
                    <a:lnTo>
                      <a:pt x="72" y="122"/>
                    </a:lnTo>
                    <a:lnTo>
                      <a:pt x="64" y="120"/>
                    </a:lnTo>
                    <a:lnTo>
                      <a:pt x="54" y="118"/>
                    </a:lnTo>
                    <a:lnTo>
                      <a:pt x="47" y="116"/>
                    </a:lnTo>
                    <a:lnTo>
                      <a:pt x="43" y="115"/>
                    </a:lnTo>
                    <a:lnTo>
                      <a:pt x="37" y="118"/>
                    </a:lnTo>
                    <a:lnTo>
                      <a:pt x="30" y="119"/>
                    </a:lnTo>
                    <a:lnTo>
                      <a:pt x="23" y="117"/>
                    </a:lnTo>
                    <a:lnTo>
                      <a:pt x="16" y="110"/>
                    </a:lnTo>
                    <a:lnTo>
                      <a:pt x="13" y="100"/>
                    </a:lnTo>
                    <a:lnTo>
                      <a:pt x="15" y="94"/>
                    </a:lnTo>
                    <a:lnTo>
                      <a:pt x="19" y="88"/>
                    </a:lnTo>
                    <a:lnTo>
                      <a:pt x="21" y="87"/>
                    </a:lnTo>
                    <a:lnTo>
                      <a:pt x="10" y="72"/>
                    </a:lnTo>
                    <a:lnTo>
                      <a:pt x="7" y="55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14" y="5"/>
                    </a:lnTo>
                    <a:lnTo>
                      <a:pt x="23" y="6"/>
                    </a:lnTo>
                    <a:lnTo>
                      <a:pt x="29" y="9"/>
                    </a:lnTo>
                    <a:lnTo>
                      <a:pt x="31" y="12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2" name="Freeform 67"/>
              <p:cNvSpPr>
                <a:spLocks/>
              </p:cNvSpPr>
              <p:nvPr/>
            </p:nvSpPr>
            <p:spPr bwMode="auto">
              <a:xfrm>
                <a:off x="4596" y="794"/>
                <a:ext cx="3" cy="3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w 17"/>
                  <a:gd name="T11" fmla="*/ 0 h 18"/>
                  <a:gd name="T12" fmla="*/ 0 w 17"/>
                  <a:gd name="T13" fmla="*/ 0 h 18"/>
                  <a:gd name="T14" fmla="*/ 0 w 17"/>
                  <a:gd name="T15" fmla="*/ 0 h 18"/>
                  <a:gd name="T16" fmla="*/ 0 w 17"/>
                  <a:gd name="T17" fmla="*/ 0 h 18"/>
                  <a:gd name="T18" fmla="*/ 0 w 17"/>
                  <a:gd name="T19" fmla="*/ 0 h 18"/>
                  <a:gd name="T20" fmla="*/ 0 w 17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8"/>
                  <a:gd name="T35" fmla="*/ 17 w 17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8">
                    <a:moveTo>
                      <a:pt x="0" y="15"/>
                    </a:moveTo>
                    <a:lnTo>
                      <a:pt x="0" y="15"/>
                    </a:lnTo>
                    <a:lnTo>
                      <a:pt x="8" y="18"/>
                    </a:lnTo>
                    <a:lnTo>
                      <a:pt x="15" y="14"/>
                    </a:lnTo>
                    <a:lnTo>
                      <a:pt x="17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3" name="Freeform 68"/>
              <p:cNvSpPr>
                <a:spLocks/>
              </p:cNvSpPr>
              <p:nvPr/>
            </p:nvSpPr>
            <p:spPr bwMode="auto">
              <a:xfrm>
                <a:off x="4599" y="806"/>
                <a:ext cx="3" cy="3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0 h 19"/>
                  <a:gd name="T14" fmla="*/ 0 w 19"/>
                  <a:gd name="T15" fmla="*/ 0 h 19"/>
                  <a:gd name="T16" fmla="*/ 0 w 19"/>
                  <a:gd name="T17" fmla="*/ 0 h 19"/>
                  <a:gd name="T18" fmla="*/ 0 w 19"/>
                  <a:gd name="T19" fmla="*/ 0 h 19"/>
                  <a:gd name="T20" fmla="*/ 0 w 19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19"/>
                  <a:gd name="T35" fmla="*/ 19 w 19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19">
                    <a:moveTo>
                      <a:pt x="15" y="19"/>
                    </a:moveTo>
                    <a:lnTo>
                      <a:pt x="15" y="19"/>
                    </a:lnTo>
                    <a:lnTo>
                      <a:pt x="19" y="10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4" name="Freeform 69"/>
              <p:cNvSpPr>
                <a:spLocks/>
              </p:cNvSpPr>
              <p:nvPr/>
            </p:nvSpPr>
            <p:spPr bwMode="auto">
              <a:xfrm>
                <a:off x="4626" y="804"/>
                <a:ext cx="3" cy="4"/>
              </a:xfrm>
              <a:custGeom>
                <a:avLst/>
                <a:gdLst>
                  <a:gd name="T0" fmla="*/ 0 w 20"/>
                  <a:gd name="T1" fmla="*/ 0 h 24"/>
                  <a:gd name="T2" fmla="*/ 0 w 20"/>
                  <a:gd name="T3" fmla="*/ 0 h 24"/>
                  <a:gd name="T4" fmla="*/ 0 w 20"/>
                  <a:gd name="T5" fmla="*/ 0 h 24"/>
                  <a:gd name="T6" fmla="*/ 0 w 20"/>
                  <a:gd name="T7" fmla="*/ 0 h 24"/>
                  <a:gd name="T8" fmla="*/ 0 w 20"/>
                  <a:gd name="T9" fmla="*/ 0 h 24"/>
                  <a:gd name="T10" fmla="*/ 0 w 20"/>
                  <a:gd name="T11" fmla="*/ 0 h 24"/>
                  <a:gd name="T12" fmla="*/ 0 w 20"/>
                  <a:gd name="T13" fmla="*/ 0 h 24"/>
                  <a:gd name="T14" fmla="*/ 0 w 20"/>
                  <a:gd name="T15" fmla="*/ 0 h 24"/>
                  <a:gd name="T16" fmla="*/ 0 w 20"/>
                  <a:gd name="T17" fmla="*/ 0 h 24"/>
                  <a:gd name="T18" fmla="*/ 0 w 20"/>
                  <a:gd name="T19" fmla="*/ 0 h 24"/>
                  <a:gd name="T20" fmla="*/ 0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24"/>
                  <a:gd name="T35" fmla="*/ 20 w 2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24">
                    <a:moveTo>
                      <a:pt x="8" y="24"/>
                    </a:moveTo>
                    <a:lnTo>
                      <a:pt x="8" y="24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20" y="13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5" name="Freeform 70"/>
              <p:cNvSpPr>
                <a:spLocks/>
              </p:cNvSpPr>
              <p:nvPr/>
            </p:nvSpPr>
            <p:spPr bwMode="auto">
              <a:xfrm>
                <a:off x="4623" y="791"/>
                <a:ext cx="4" cy="4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w 22"/>
                  <a:gd name="T17" fmla="*/ 0 h 21"/>
                  <a:gd name="T18" fmla="*/ 0 w 22"/>
                  <a:gd name="T19" fmla="*/ 0 h 21"/>
                  <a:gd name="T20" fmla="*/ 0 w 22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1"/>
                  <a:gd name="T35" fmla="*/ 22 w 22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1">
                    <a:moveTo>
                      <a:pt x="3" y="0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7" y="19"/>
                    </a:lnTo>
                    <a:lnTo>
                      <a:pt x="12" y="21"/>
                    </a:lnTo>
                    <a:lnTo>
                      <a:pt x="15" y="20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0" y="7"/>
                    </a:lnTo>
                  </a:path>
                </a:pathLst>
              </a:custGeom>
              <a:noFill/>
              <a:ln w="0">
                <a:solidFill>
                  <a:srgbClr val="1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6" name="Freeform 71"/>
              <p:cNvSpPr>
                <a:spLocks/>
              </p:cNvSpPr>
              <p:nvPr/>
            </p:nvSpPr>
            <p:spPr bwMode="auto">
              <a:xfrm>
                <a:off x="4600" y="792"/>
                <a:ext cx="15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108"/>
                  <a:gd name="T59" fmla="*/ 91 w 91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108">
                    <a:moveTo>
                      <a:pt x="91" y="108"/>
                    </a:moveTo>
                    <a:lnTo>
                      <a:pt x="79" y="97"/>
                    </a:lnTo>
                    <a:lnTo>
                      <a:pt x="69" y="84"/>
                    </a:lnTo>
                    <a:lnTo>
                      <a:pt x="59" y="69"/>
                    </a:lnTo>
                    <a:lnTo>
                      <a:pt x="50" y="54"/>
                    </a:lnTo>
                    <a:lnTo>
                      <a:pt x="40" y="40"/>
                    </a:lnTo>
                    <a:lnTo>
                      <a:pt x="30" y="25"/>
                    </a:lnTo>
                    <a:lnTo>
                      <a:pt x="19" y="1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3" y="13"/>
                    </a:lnTo>
                    <a:lnTo>
                      <a:pt x="24" y="26"/>
                    </a:lnTo>
                    <a:lnTo>
                      <a:pt x="33" y="40"/>
                    </a:lnTo>
                    <a:lnTo>
                      <a:pt x="43" y="54"/>
                    </a:lnTo>
                    <a:lnTo>
                      <a:pt x="52" y="70"/>
                    </a:lnTo>
                    <a:lnTo>
                      <a:pt x="62" y="84"/>
                    </a:lnTo>
                    <a:lnTo>
                      <a:pt x="71" y="97"/>
                    </a:lnTo>
                    <a:lnTo>
                      <a:pt x="82" y="108"/>
                    </a:lnTo>
                    <a:lnTo>
                      <a:pt x="91" y="108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7" name="Freeform 72"/>
              <p:cNvSpPr>
                <a:spLocks/>
              </p:cNvSpPr>
              <p:nvPr/>
            </p:nvSpPr>
            <p:spPr bwMode="auto">
              <a:xfrm>
                <a:off x="4604" y="792"/>
                <a:ext cx="15" cy="18"/>
              </a:xfrm>
              <a:custGeom>
                <a:avLst/>
                <a:gdLst>
                  <a:gd name="T0" fmla="*/ 0 w 90"/>
                  <a:gd name="T1" fmla="*/ 0 h 108"/>
                  <a:gd name="T2" fmla="*/ 0 w 90"/>
                  <a:gd name="T3" fmla="*/ 0 h 108"/>
                  <a:gd name="T4" fmla="*/ 0 w 90"/>
                  <a:gd name="T5" fmla="*/ 0 h 108"/>
                  <a:gd name="T6" fmla="*/ 0 w 90"/>
                  <a:gd name="T7" fmla="*/ 0 h 108"/>
                  <a:gd name="T8" fmla="*/ 0 w 90"/>
                  <a:gd name="T9" fmla="*/ 0 h 108"/>
                  <a:gd name="T10" fmla="*/ 0 w 90"/>
                  <a:gd name="T11" fmla="*/ 0 h 108"/>
                  <a:gd name="T12" fmla="*/ 0 w 90"/>
                  <a:gd name="T13" fmla="*/ 0 h 108"/>
                  <a:gd name="T14" fmla="*/ 0 w 90"/>
                  <a:gd name="T15" fmla="*/ 0 h 108"/>
                  <a:gd name="T16" fmla="*/ 0 w 90"/>
                  <a:gd name="T17" fmla="*/ 0 h 108"/>
                  <a:gd name="T18" fmla="*/ 0 w 90"/>
                  <a:gd name="T19" fmla="*/ 0 h 108"/>
                  <a:gd name="T20" fmla="*/ 0 w 90"/>
                  <a:gd name="T21" fmla="*/ 0 h 108"/>
                  <a:gd name="T22" fmla="*/ 0 w 90"/>
                  <a:gd name="T23" fmla="*/ 0 h 108"/>
                  <a:gd name="T24" fmla="*/ 0 w 90"/>
                  <a:gd name="T25" fmla="*/ 0 h 108"/>
                  <a:gd name="T26" fmla="*/ 0 w 90"/>
                  <a:gd name="T27" fmla="*/ 0 h 108"/>
                  <a:gd name="T28" fmla="*/ 0 w 90"/>
                  <a:gd name="T29" fmla="*/ 0 h 108"/>
                  <a:gd name="T30" fmla="*/ 0 w 90"/>
                  <a:gd name="T31" fmla="*/ 0 h 108"/>
                  <a:gd name="T32" fmla="*/ 0 w 90"/>
                  <a:gd name="T33" fmla="*/ 0 h 108"/>
                  <a:gd name="T34" fmla="*/ 0 w 90"/>
                  <a:gd name="T35" fmla="*/ 0 h 108"/>
                  <a:gd name="T36" fmla="*/ 0 w 90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108"/>
                  <a:gd name="T59" fmla="*/ 90 w 90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108">
                    <a:moveTo>
                      <a:pt x="90" y="107"/>
                    </a:moveTo>
                    <a:lnTo>
                      <a:pt x="79" y="96"/>
                    </a:lnTo>
                    <a:lnTo>
                      <a:pt x="68" y="82"/>
                    </a:lnTo>
                    <a:lnTo>
                      <a:pt x="59" y="69"/>
                    </a:lnTo>
                    <a:lnTo>
                      <a:pt x="50" y="53"/>
                    </a:lnTo>
                    <a:lnTo>
                      <a:pt x="40" y="39"/>
                    </a:lnTo>
                    <a:lnTo>
                      <a:pt x="30" y="25"/>
                    </a:lnTo>
                    <a:lnTo>
                      <a:pt x="19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24" y="25"/>
                    </a:lnTo>
                    <a:lnTo>
                      <a:pt x="33" y="40"/>
                    </a:lnTo>
                    <a:lnTo>
                      <a:pt x="43" y="54"/>
                    </a:lnTo>
                    <a:lnTo>
                      <a:pt x="52" y="69"/>
                    </a:lnTo>
                    <a:lnTo>
                      <a:pt x="61" y="83"/>
                    </a:lnTo>
                    <a:lnTo>
                      <a:pt x="71" y="97"/>
                    </a:lnTo>
                    <a:lnTo>
                      <a:pt x="83" y="108"/>
                    </a:lnTo>
                    <a:lnTo>
                      <a:pt x="90" y="107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8" name="Freeform 73"/>
              <p:cNvSpPr>
                <a:spLocks/>
              </p:cNvSpPr>
              <p:nvPr/>
            </p:nvSpPr>
            <p:spPr bwMode="auto">
              <a:xfrm>
                <a:off x="4613" y="796"/>
                <a:ext cx="11" cy="13"/>
              </a:xfrm>
              <a:custGeom>
                <a:avLst/>
                <a:gdLst>
                  <a:gd name="T0" fmla="*/ 0 w 64"/>
                  <a:gd name="T1" fmla="*/ 0 h 80"/>
                  <a:gd name="T2" fmla="*/ 0 w 64"/>
                  <a:gd name="T3" fmla="*/ 0 h 80"/>
                  <a:gd name="T4" fmla="*/ 0 w 64"/>
                  <a:gd name="T5" fmla="*/ 0 h 80"/>
                  <a:gd name="T6" fmla="*/ 0 w 64"/>
                  <a:gd name="T7" fmla="*/ 0 h 80"/>
                  <a:gd name="T8" fmla="*/ 0 w 64"/>
                  <a:gd name="T9" fmla="*/ 0 h 80"/>
                  <a:gd name="T10" fmla="*/ 0 w 64"/>
                  <a:gd name="T11" fmla="*/ 0 h 80"/>
                  <a:gd name="T12" fmla="*/ 0 w 64"/>
                  <a:gd name="T13" fmla="*/ 0 h 80"/>
                  <a:gd name="T14" fmla="*/ 0 w 64"/>
                  <a:gd name="T15" fmla="*/ 0 h 80"/>
                  <a:gd name="T16" fmla="*/ 0 w 64"/>
                  <a:gd name="T17" fmla="*/ 0 h 80"/>
                  <a:gd name="T18" fmla="*/ 0 w 64"/>
                  <a:gd name="T19" fmla="*/ 0 h 80"/>
                  <a:gd name="T20" fmla="*/ 0 w 64"/>
                  <a:gd name="T21" fmla="*/ 0 h 80"/>
                  <a:gd name="T22" fmla="*/ 0 w 64"/>
                  <a:gd name="T23" fmla="*/ 0 h 80"/>
                  <a:gd name="T24" fmla="*/ 0 w 64"/>
                  <a:gd name="T25" fmla="*/ 0 h 80"/>
                  <a:gd name="T26" fmla="*/ 0 w 64"/>
                  <a:gd name="T27" fmla="*/ 0 h 80"/>
                  <a:gd name="T28" fmla="*/ 0 w 64"/>
                  <a:gd name="T29" fmla="*/ 0 h 80"/>
                  <a:gd name="T30" fmla="*/ 0 w 64"/>
                  <a:gd name="T31" fmla="*/ 0 h 80"/>
                  <a:gd name="T32" fmla="*/ 0 w 64"/>
                  <a:gd name="T33" fmla="*/ 0 h 80"/>
                  <a:gd name="T34" fmla="*/ 0 w 64"/>
                  <a:gd name="T35" fmla="*/ 0 h 80"/>
                  <a:gd name="T36" fmla="*/ 0 w 64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80"/>
                  <a:gd name="T59" fmla="*/ 64 w 64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80">
                    <a:moveTo>
                      <a:pt x="0" y="3"/>
                    </a:moveTo>
                    <a:lnTo>
                      <a:pt x="6" y="13"/>
                    </a:lnTo>
                    <a:lnTo>
                      <a:pt x="14" y="23"/>
                    </a:lnTo>
                    <a:lnTo>
                      <a:pt x="20" y="33"/>
                    </a:lnTo>
                    <a:lnTo>
                      <a:pt x="27" y="44"/>
                    </a:lnTo>
                    <a:lnTo>
                      <a:pt x="34" y="54"/>
                    </a:lnTo>
                    <a:lnTo>
                      <a:pt x="42" y="63"/>
                    </a:lnTo>
                    <a:lnTo>
                      <a:pt x="50" y="72"/>
                    </a:lnTo>
                    <a:lnTo>
                      <a:pt x="57" y="80"/>
                    </a:lnTo>
                    <a:lnTo>
                      <a:pt x="64" y="79"/>
                    </a:lnTo>
                    <a:lnTo>
                      <a:pt x="55" y="71"/>
                    </a:lnTo>
                    <a:lnTo>
                      <a:pt x="47" y="62"/>
                    </a:lnTo>
                    <a:lnTo>
                      <a:pt x="40" y="52"/>
                    </a:lnTo>
                    <a:lnTo>
                      <a:pt x="33" y="42"/>
                    </a:lnTo>
                    <a:lnTo>
                      <a:pt x="27" y="32"/>
                    </a:lnTo>
                    <a:lnTo>
                      <a:pt x="20" y="22"/>
                    </a:lnTo>
                    <a:lnTo>
                      <a:pt x="13" y="1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9" name="Freeform 74"/>
              <p:cNvSpPr>
                <a:spLocks/>
              </p:cNvSpPr>
              <p:nvPr/>
            </p:nvSpPr>
            <p:spPr bwMode="auto">
              <a:xfrm>
                <a:off x="4605" y="822"/>
                <a:ext cx="10" cy="9"/>
              </a:xfrm>
              <a:custGeom>
                <a:avLst/>
                <a:gdLst>
                  <a:gd name="T0" fmla="*/ 0 w 55"/>
                  <a:gd name="T1" fmla="*/ 0 h 55"/>
                  <a:gd name="T2" fmla="*/ 0 w 55"/>
                  <a:gd name="T3" fmla="*/ 0 h 55"/>
                  <a:gd name="T4" fmla="*/ 0 w 55"/>
                  <a:gd name="T5" fmla="*/ 0 h 55"/>
                  <a:gd name="T6" fmla="*/ 0 w 55"/>
                  <a:gd name="T7" fmla="*/ 0 h 55"/>
                  <a:gd name="T8" fmla="*/ 0 w 55"/>
                  <a:gd name="T9" fmla="*/ 0 h 55"/>
                  <a:gd name="T10" fmla="*/ 0 w 55"/>
                  <a:gd name="T11" fmla="*/ 0 h 55"/>
                  <a:gd name="T12" fmla="*/ 0 w 55"/>
                  <a:gd name="T13" fmla="*/ 0 h 55"/>
                  <a:gd name="T14" fmla="*/ 0 w 55"/>
                  <a:gd name="T15" fmla="*/ 0 h 55"/>
                  <a:gd name="T16" fmla="*/ 0 w 55"/>
                  <a:gd name="T17" fmla="*/ 0 h 55"/>
                  <a:gd name="T18" fmla="*/ 0 w 55"/>
                  <a:gd name="T19" fmla="*/ 0 h 55"/>
                  <a:gd name="T20" fmla="*/ 0 w 55"/>
                  <a:gd name="T21" fmla="*/ 0 h 55"/>
                  <a:gd name="T22" fmla="*/ 0 w 55"/>
                  <a:gd name="T23" fmla="*/ 0 h 55"/>
                  <a:gd name="T24" fmla="*/ 0 w 55"/>
                  <a:gd name="T25" fmla="*/ 0 h 55"/>
                  <a:gd name="T26" fmla="*/ 0 w 55"/>
                  <a:gd name="T27" fmla="*/ 0 h 55"/>
                  <a:gd name="T28" fmla="*/ 0 w 55"/>
                  <a:gd name="T29" fmla="*/ 0 h 55"/>
                  <a:gd name="T30" fmla="*/ 0 w 55"/>
                  <a:gd name="T31" fmla="*/ 0 h 55"/>
                  <a:gd name="T32" fmla="*/ 0 w 55"/>
                  <a:gd name="T33" fmla="*/ 0 h 55"/>
                  <a:gd name="T34" fmla="*/ 0 w 55"/>
                  <a:gd name="T35" fmla="*/ 0 h 55"/>
                  <a:gd name="T36" fmla="*/ 0 w 55"/>
                  <a:gd name="T37" fmla="*/ 0 h 55"/>
                  <a:gd name="T38" fmla="*/ 0 w 55"/>
                  <a:gd name="T39" fmla="*/ 0 h 55"/>
                  <a:gd name="T40" fmla="*/ 0 w 55"/>
                  <a:gd name="T41" fmla="*/ 0 h 55"/>
                  <a:gd name="T42" fmla="*/ 0 w 55"/>
                  <a:gd name="T43" fmla="*/ 0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55"/>
                  <a:gd name="T68" fmla="*/ 55 w 55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55">
                    <a:moveTo>
                      <a:pt x="45" y="0"/>
                    </a:moveTo>
                    <a:lnTo>
                      <a:pt x="41" y="4"/>
                    </a:lnTo>
                    <a:lnTo>
                      <a:pt x="36" y="9"/>
                    </a:lnTo>
                    <a:lnTo>
                      <a:pt x="28" y="13"/>
                    </a:lnTo>
                    <a:lnTo>
                      <a:pt x="21" y="19"/>
                    </a:lnTo>
                    <a:lnTo>
                      <a:pt x="12" y="26"/>
                    </a:lnTo>
                    <a:lnTo>
                      <a:pt x="6" y="34"/>
                    </a:lnTo>
                    <a:lnTo>
                      <a:pt x="1" y="43"/>
                    </a:lnTo>
                    <a:lnTo>
                      <a:pt x="0" y="55"/>
                    </a:lnTo>
                    <a:lnTo>
                      <a:pt x="5" y="52"/>
                    </a:lnTo>
                    <a:lnTo>
                      <a:pt x="9" y="49"/>
                    </a:lnTo>
                    <a:lnTo>
                      <a:pt x="13" y="47"/>
                    </a:lnTo>
                    <a:lnTo>
                      <a:pt x="18" y="45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9" y="26"/>
                    </a:lnTo>
                    <a:lnTo>
                      <a:pt x="36" y="19"/>
                    </a:lnTo>
                    <a:lnTo>
                      <a:pt x="42" y="13"/>
                    </a:lnTo>
                    <a:lnTo>
                      <a:pt x="49" y="9"/>
                    </a:lnTo>
                    <a:lnTo>
                      <a:pt x="53" y="4"/>
                    </a:lnTo>
                    <a:lnTo>
                      <a:pt x="55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0" name="Freeform 75"/>
              <p:cNvSpPr>
                <a:spLocks/>
              </p:cNvSpPr>
              <p:nvPr/>
            </p:nvSpPr>
            <p:spPr bwMode="auto">
              <a:xfrm>
                <a:off x="4611" y="821"/>
                <a:ext cx="9" cy="11"/>
              </a:xfrm>
              <a:custGeom>
                <a:avLst/>
                <a:gdLst>
                  <a:gd name="T0" fmla="*/ 0 w 52"/>
                  <a:gd name="T1" fmla="*/ 0 h 71"/>
                  <a:gd name="T2" fmla="*/ 0 w 52"/>
                  <a:gd name="T3" fmla="*/ 0 h 71"/>
                  <a:gd name="T4" fmla="*/ 0 w 52"/>
                  <a:gd name="T5" fmla="*/ 0 h 71"/>
                  <a:gd name="T6" fmla="*/ 0 w 52"/>
                  <a:gd name="T7" fmla="*/ 0 h 71"/>
                  <a:gd name="T8" fmla="*/ 0 w 52"/>
                  <a:gd name="T9" fmla="*/ 0 h 71"/>
                  <a:gd name="T10" fmla="*/ 0 w 52"/>
                  <a:gd name="T11" fmla="*/ 0 h 71"/>
                  <a:gd name="T12" fmla="*/ 0 w 52"/>
                  <a:gd name="T13" fmla="*/ 0 h 71"/>
                  <a:gd name="T14" fmla="*/ 0 w 52"/>
                  <a:gd name="T15" fmla="*/ 0 h 71"/>
                  <a:gd name="T16" fmla="*/ 0 w 52"/>
                  <a:gd name="T17" fmla="*/ 0 h 71"/>
                  <a:gd name="T18" fmla="*/ 0 w 52"/>
                  <a:gd name="T19" fmla="*/ 0 h 71"/>
                  <a:gd name="T20" fmla="*/ 0 w 52"/>
                  <a:gd name="T21" fmla="*/ 0 h 71"/>
                  <a:gd name="T22" fmla="*/ 0 w 52"/>
                  <a:gd name="T23" fmla="*/ 0 h 71"/>
                  <a:gd name="T24" fmla="*/ 0 w 52"/>
                  <a:gd name="T25" fmla="*/ 0 h 71"/>
                  <a:gd name="T26" fmla="*/ 0 w 52"/>
                  <a:gd name="T27" fmla="*/ 0 h 71"/>
                  <a:gd name="T28" fmla="*/ 0 w 52"/>
                  <a:gd name="T29" fmla="*/ 0 h 71"/>
                  <a:gd name="T30" fmla="*/ 0 w 52"/>
                  <a:gd name="T31" fmla="*/ 0 h 71"/>
                  <a:gd name="T32" fmla="*/ 0 w 52"/>
                  <a:gd name="T33" fmla="*/ 0 h 71"/>
                  <a:gd name="T34" fmla="*/ 0 w 52"/>
                  <a:gd name="T35" fmla="*/ 0 h 71"/>
                  <a:gd name="T36" fmla="*/ 0 w 52"/>
                  <a:gd name="T37" fmla="*/ 0 h 71"/>
                  <a:gd name="T38" fmla="*/ 0 w 52"/>
                  <a:gd name="T39" fmla="*/ 0 h 71"/>
                  <a:gd name="T40" fmla="*/ 0 w 52"/>
                  <a:gd name="T41" fmla="*/ 0 h 71"/>
                  <a:gd name="T42" fmla="*/ 0 w 52"/>
                  <a:gd name="T43" fmla="*/ 0 h 71"/>
                  <a:gd name="T44" fmla="*/ 0 w 52"/>
                  <a:gd name="T45" fmla="*/ 0 h 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71"/>
                  <a:gd name="T71" fmla="*/ 52 w 52"/>
                  <a:gd name="T72" fmla="*/ 71 h 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71">
                    <a:moveTo>
                      <a:pt x="41" y="3"/>
                    </a:moveTo>
                    <a:lnTo>
                      <a:pt x="41" y="8"/>
                    </a:lnTo>
                    <a:lnTo>
                      <a:pt x="38" y="15"/>
                    </a:lnTo>
                    <a:lnTo>
                      <a:pt x="32" y="22"/>
                    </a:lnTo>
                    <a:lnTo>
                      <a:pt x="26" y="28"/>
                    </a:lnTo>
                    <a:lnTo>
                      <a:pt x="18" y="35"/>
                    </a:lnTo>
                    <a:lnTo>
                      <a:pt x="12" y="43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11" y="70"/>
                    </a:lnTo>
                    <a:lnTo>
                      <a:pt x="12" y="71"/>
                    </a:lnTo>
                    <a:lnTo>
                      <a:pt x="19" y="62"/>
                    </a:lnTo>
                    <a:lnTo>
                      <a:pt x="28" y="53"/>
                    </a:lnTo>
                    <a:lnTo>
                      <a:pt x="35" y="43"/>
                    </a:lnTo>
                    <a:lnTo>
                      <a:pt x="42" y="34"/>
                    </a:lnTo>
                    <a:lnTo>
                      <a:pt x="46" y="25"/>
                    </a:lnTo>
                    <a:lnTo>
                      <a:pt x="51" y="16"/>
                    </a:lnTo>
                    <a:lnTo>
                      <a:pt x="52" y="7"/>
                    </a:lnTo>
                    <a:lnTo>
                      <a:pt x="52" y="0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1" name="Freeform 76"/>
              <p:cNvSpPr>
                <a:spLocks/>
              </p:cNvSpPr>
              <p:nvPr/>
            </p:nvSpPr>
            <p:spPr bwMode="auto">
              <a:xfrm>
                <a:off x="4605" y="821"/>
                <a:ext cx="15" cy="11"/>
              </a:xfrm>
              <a:custGeom>
                <a:avLst/>
                <a:gdLst>
                  <a:gd name="T0" fmla="*/ 0 w 86"/>
                  <a:gd name="T1" fmla="*/ 0 h 71"/>
                  <a:gd name="T2" fmla="*/ 0 w 86"/>
                  <a:gd name="T3" fmla="*/ 0 h 71"/>
                  <a:gd name="T4" fmla="*/ 0 w 86"/>
                  <a:gd name="T5" fmla="*/ 0 h 71"/>
                  <a:gd name="T6" fmla="*/ 0 w 86"/>
                  <a:gd name="T7" fmla="*/ 0 h 71"/>
                  <a:gd name="T8" fmla="*/ 0 w 86"/>
                  <a:gd name="T9" fmla="*/ 0 h 71"/>
                  <a:gd name="T10" fmla="*/ 0 w 86"/>
                  <a:gd name="T11" fmla="*/ 0 h 71"/>
                  <a:gd name="T12" fmla="*/ 0 w 86"/>
                  <a:gd name="T13" fmla="*/ 0 h 71"/>
                  <a:gd name="T14" fmla="*/ 0 w 86"/>
                  <a:gd name="T15" fmla="*/ 0 h 71"/>
                  <a:gd name="T16" fmla="*/ 0 w 86"/>
                  <a:gd name="T17" fmla="*/ 0 h 71"/>
                  <a:gd name="T18" fmla="*/ 0 w 86"/>
                  <a:gd name="T19" fmla="*/ 0 h 71"/>
                  <a:gd name="T20" fmla="*/ 0 w 86"/>
                  <a:gd name="T21" fmla="*/ 0 h 71"/>
                  <a:gd name="T22" fmla="*/ 0 w 86"/>
                  <a:gd name="T23" fmla="*/ 0 h 71"/>
                  <a:gd name="T24" fmla="*/ 0 w 86"/>
                  <a:gd name="T25" fmla="*/ 0 h 71"/>
                  <a:gd name="T26" fmla="*/ 0 w 86"/>
                  <a:gd name="T27" fmla="*/ 0 h 71"/>
                  <a:gd name="T28" fmla="*/ 0 w 86"/>
                  <a:gd name="T29" fmla="*/ 0 h 71"/>
                  <a:gd name="T30" fmla="*/ 0 w 86"/>
                  <a:gd name="T31" fmla="*/ 0 h 71"/>
                  <a:gd name="T32" fmla="*/ 0 w 86"/>
                  <a:gd name="T33" fmla="*/ 0 h 71"/>
                  <a:gd name="T34" fmla="*/ 0 w 86"/>
                  <a:gd name="T35" fmla="*/ 0 h 71"/>
                  <a:gd name="T36" fmla="*/ 0 w 86"/>
                  <a:gd name="T37" fmla="*/ 0 h 71"/>
                  <a:gd name="T38" fmla="*/ 0 w 86"/>
                  <a:gd name="T39" fmla="*/ 0 h 71"/>
                  <a:gd name="T40" fmla="*/ 0 w 86"/>
                  <a:gd name="T41" fmla="*/ 0 h 71"/>
                  <a:gd name="T42" fmla="*/ 0 w 86"/>
                  <a:gd name="T43" fmla="*/ 0 h 71"/>
                  <a:gd name="T44" fmla="*/ 0 w 86"/>
                  <a:gd name="T45" fmla="*/ 0 h 71"/>
                  <a:gd name="T46" fmla="*/ 0 w 86"/>
                  <a:gd name="T47" fmla="*/ 0 h 71"/>
                  <a:gd name="T48" fmla="*/ 0 w 86"/>
                  <a:gd name="T49" fmla="*/ 0 h 71"/>
                  <a:gd name="T50" fmla="*/ 0 w 86"/>
                  <a:gd name="T51" fmla="*/ 0 h 71"/>
                  <a:gd name="T52" fmla="*/ 0 w 86"/>
                  <a:gd name="T53" fmla="*/ 0 h 71"/>
                  <a:gd name="T54" fmla="*/ 0 w 86"/>
                  <a:gd name="T55" fmla="*/ 0 h 71"/>
                  <a:gd name="T56" fmla="*/ 0 w 86"/>
                  <a:gd name="T57" fmla="*/ 0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71"/>
                  <a:gd name="T89" fmla="*/ 86 w 86"/>
                  <a:gd name="T90" fmla="*/ 71 h 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71">
                    <a:moveTo>
                      <a:pt x="45" y="6"/>
                    </a:moveTo>
                    <a:lnTo>
                      <a:pt x="45" y="6"/>
                    </a:lnTo>
                    <a:lnTo>
                      <a:pt x="41" y="10"/>
                    </a:lnTo>
                    <a:lnTo>
                      <a:pt x="36" y="15"/>
                    </a:lnTo>
                    <a:lnTo>
                      <a:pt x="28" y="19"/>
                    </a:lnTo>
                    <a:lnTo>
                      <a:pt x="21" y="25"/>
                    </a:lnTo>
                    <a:lnTo>
                      <a:pt x="12" y="32"/>
                    </a:lnTo>
                    <a:lnTo>
                      <a:pt x="6" y="40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5" y="58"/>
                    </a:lnTo>
                    <a:lnTo>
                      <a:pt x="10" y="54"/>
                    </a:lnTo>
                    <a:lnTo>
                      <a:pt x="15" y="52"/>
                    </a:lnTo>
                    <a:lnTo>
                      <a:pt x="20" y="51"/>
                    </a:lnTo>
                    <a:lnTo>
                      <a:pt x="27" y="53"/>
                    </a:lnTo>
                    <a:lnTo>
                      <a:pt x="36" y="60"/>
                    </a:lnTo>
                    <a:lnTo>
                      <a:pt x="42" y="68"/>
                    </a:lnTo>
                    <a:lnTo>
                      <a:pt x="46" y="71"/>
                    </a:lnTo>
                    <a:lnTo>
                      <a:pt x="53" y="62"/>
                    </a:lnTo>
                    <a:lnTo>
                      <a:pt x="62" y="53"/>
                    </a:lnTo>
                    <a:lnTo>
                      <a:pt x="69" y="43"/>
                    </a:lnTo>
                    <a:lnTo>
                      <a:pt x="76" y="34"/>
                    </a:lnTo>
                    <a:lnTo>
                      <a:pt x="80" y="25"/>
                    </a:lnTo>
                    <a:lnTo>
                      <a:pt x="85" y="16"/>
                    </a:lnTo>
                    <a:lnTo>
                      <a:pt x="86" y="7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2" name="Freeform 77"/>
              <p:cNvSpPr>
                <a:spLocks/>
              </p:cNvSpPr>
              <p:nvPr/>
            </p:nvSpPr>
            <p:spPr bwMode="auto">
              <a:xfrm>
                <a:off x="4654" y="789"/>
                <a:ext cx="21" cy="21"/>
              </a:xfrm>
              <a:custGeom>
                <a:avLst/>
                <a:gdLst>
                  <a:gd name="T0" fmla="*/ 0 w 127"/>
                  <a:gd name="T1" fmla="*/ 0 h 129"/>
                  <a:gd name="T2" fmla="*/ 0 w 127"/>
                  <a:gd name="T3" fmla="*/ 0 h 129"/>
                  <a:gd name="T4" fmla="*/ 0 w 127"/>
                  <a:gd name="T5" fmla="*/ 0 h 129"/>
                  <a:gd name="T6" fmla="*/ 0 w 127"/>
                  <a:gd name="T7" fmla="*/ 0 h 129"/>
                  <a:gd name="T8" fmla="*/ 0 w 127"/>
                  <a:gd name="T9" fmla="*/ 0 h 129"/>
                  <a:gd name="T10" fmla="*/ 0 w 127"/>
                  <a:gd name="T11" fmla="*/ 0 h 129"/>
                  <a:gd name="T12" fmla="*/ 0 w 127"/>
                  <a:gd name="T13" fmla="*/ 0 h 129"/>
                  <a:gd name="T14" fmla="*/ 0 w 127"/>
                  <a:gd name="T15" fmla="*/ 0 h 129"/>
                  <a:gd name="T16" fmla="*/ 0 w 127"/>
                  <a:gd name="T17" fmla="*/ 0 h 129"/>
                  <a:gd name="T18" fmla="*/ 0 w 127"/>
                  <a:gd name="T19" fmla="*/ 0 h 129"/>
                  <a:gd name="T20" fmla="*/ 0 w 127"/>
                  <a:gd name="T21" fmla="*/ 0 h 129"/>
                  <a:gd name="T22" fmla="*/ 0 w 127"/>
                  <a:gd name="T23" fmla="*/ 0 h 129"/>
                  <a:gd name="T24" fmla="*/ 0 w 127"/>
                  <a:gd name="T25" fmla="*/ 0 h 129"/>
                  <a:gd name="T26" fmla="*/ 0 w 127"/>
                  <a:gd name="T27" fmla="*/ 0 h 129"/>
                  <a:gd name="T28" fmla="*/ 0 w 127"/>
                  <a:gd name="T29" fmla="*/ 0 h 129"/>
                  <a:gd name="T30" fmla="*/ 0 w 127"/>
                  <a:gd name="T31" fmla="*/ 0 h 129"/>
                  <a:gd name="T32" fmla="*/ 0 w 127"/>
                  <a:gd name="T33" fmla="*/ 0 h 129"/>
                  <a:gd name="T34" fmla="*/ 0 w 127"/>
                  <a:gd name="T35" fmla="*/ 0 h 129"/>
                  <a:gd name="T36" fmla="*/ 0 w 127"/>
                  <a:gd name="T37" fmla="*/ 0 h 129"/>
                  <a:gd name="T38" fmla="*/ 0 w 127"/>
                  <a:gd name="T39" fmla="*/ 0 h 129"/>
                  <a:gd name="T40" fmla="*/ 0 w 127"/>
                  <a:gd name="T41" fmla="*/ 0 h 129"/>
                  <a:gd name="T42" fmla="*/ 0 w 127"/>
                  <a:gd name="T43" fmla="*/ 0 h 129"/>
                  <a:gd name="T44" fmla="*/ 0 w 127"/>
                  <a:gd name="T45" fmla="*/ 0 h 129"/>
                  <a:gd name="T46" fmla="*/ 0 w 127"/>
                  <a:gd name="T47" fmla="*/ 0 h 129"/>
                  <a:gd name="T48" fmla="*/ 0 w 127"/>
                  <a:gd name="T49" fmla="*/ 0 h 129"/>
                  <a:gd name="T50" fmla="*/ 0 w 127"/>
                  <a:gd name="T51" fmla="*/ 0 h 129"/>
                  <a:gd name="T52" fmla="*/ 0 w 127"/>
                  <a:gd name="T53" fmla="*/ 0 h 129"/>
                  <a:gd name="T54" fmla="*/ 0 w 127"/>
                  <a:gd name="T55" fmla="*/ 0 h 129"/>
                  <a:gd name="T56" fmla="*/ 0 w 127"/>
                  <a:gd name="T57" fmla="*/ 0 h 129"/>
                  <a:gd name="T58" fmla="*/ 0 w 127"/>
                  <a:gd name="T59" fmla="*/ 0 h 129"/>
                  <a:gd name="T60" fmla="*/ 0 w 127"/>
                  <a:gd name="T61" fmla="*/ 0 h 129"/>
                  <a:gd name="T62" fmla="*/ 0 w 127"/>
                  <a:gd name="T63" fmla="*/ 0 h 129"/>
                  <a:gd name="T64" fmla="*/ 0 w 127"/>
                  <a:gd name="T65" fmla="*/ 0 h 129"/>
                  <a:gd name="T66" fmla="*/ 0 w 127"/>
                  <a:gd name="T67" fmla="*/ 0 h 129"/>
                  <a:gd name="T68" fmla="*/ 0 w 127"/>
                  <a:gd name="T69" fmla="*/ 0 h 129"/>
                  <a:gd name="T70" fmla="*/ 0 w 127"/>
                  <a:gd name="T71" fmla="*/ 0 h 129"/>
                  <a:gd name="T72" fmla="*/ 0 w 127"/>
                  <a:gd name="T73" fmla="*/ 0 h 129"/>
                  <a:gd name="T74" fmla="*/ 0 w 127"/>
                  <a:gd name="T75" fmla="*/ 0 h 1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7"/>
                  <a:gd name="T115" fmla="*/ 0 h 129"/>
                  <a:gd name="T116" fmla="*/ 127 w 127"/>
                  <a:gd name="T117" fmla="*/ 129 h 1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7" h="129">
                    <a:moveTo>
                      <a:pt x="10" y="128"/>
                    </a:moveTo>
                    <a:lnTo>
                      <a:pt x="13" y="125"/>
                    </a:lnTo>
                    <a:lnTo>
                      <a:pt x="16" y="120"/>
                    </a:lnTo>
                    <a:lnTo>
                      <a:pt x="22" y="115"/>
                    </a:lnTo>
                    <a:lnTo>
                      <a:pt x="29" y="109"/>
                    </a:lnTo>
                    <a:lnTo>
                      <a:pt x="37" y="105"/>
                    </a:lnTo>
                    <a:lnTo>
                      <a:pt x="45" y="101"/>
                    </a:lnTo>
                    <a:lnTo>
                      <a:pt x="52" y="98"/>
                    </a:lnTo>
                    <a:lnTo>
                      <a:pt x="60" y="96"/>
                    </a:lnTo>
                    <a:lnTo>
                      <a:pt x="67" y="92"/>
                    </a:lnTo>
                    <a:lnTo>
                      <a:pt x="75" y="89"/>
                    </a:lnTo>
                    <a:lnTo>
                      <a:pt x="82" y="84"/>
                    </a:lnTo>
                    <a:lnTo>
                      <a:pt x="91" y="79"/>
                    </a:lnTo>
                    <a:lnTo>
                      <a:pt x="101" y="70"/>
                    </a:lnTo>
                    <a:lnTo>
                      <a:pt x="108" y="60"/>
                    </a:lnTo>
                    <a:lnTo>
                      <a:pt x="114" y="50"/>
                    </a:lnTo>
                    <a:lnTo>
                      <a:pt x="119" y="38"/>
                    </a:lnTo>
                    <a:lnTo>
                      <a:pt x="122" y="27"/>
                    </a:lnTo>
                    <a:lnTo>
                      <a:pt x="125" y="17"/>
                    </a:lnTo>
                    <a:lnTo>
                      <a:pt x="127" y="8"/>
                    </a:lnTo>
                    <a:lnTo>
                      <a:pt x="127" y="0"/>
                    </a:lnTo>
                    <a:lnTo>
                      <a:pt x="112" y="5"/>
                    </a:lnTo>
                    <a:lnTo>
                      <a:pt x="96" y="14"/>
                    </a:lnTo>
                    <a:lnTo>
                      <a:pt x="82" y="26"/>
                    </a:lnTo>
                    <a:lnTo>
                      <a:pt x="69" y="40"/>
                    </a:lnTo>
                    <a:lnTo>
                      <a:pt x="57" y="54"/>
                    </a:lnTo>
                    <a:lnTo>
                      <a:pt x="47" y="69"/>
                    </a:lnTo>
                    <a:lnTo>
                      <a:pt x="39" y="81"/>
                    </a:lnTo>
                    <a:lnTo>
                      <a:pt x="34" y="92"/>
                    </a:lnTo>
                    <a:lnTo>
                      <a:pt x="32" y="95"/>
                    </a:lnTo>
                    <a:lnTo>
                      <a:pt x="28" y="97"/>
                    </a:lnTo>
                    <a:lnTo>
                      <a:pt x="25" y="100"/>
                    </a:lnTo>
                    <a:lnTo>
                      <a:pt x="21" y="104"/>
                    </a:lnTo>
                    <a:lnTo>
                      <a:pt x="16" y="108"/>
                    </a:lnTo>
                    <a:lnTo>
                      <a:pt x="11" y="115"/>
                    </a:lnTo>
                    <a:lnTo>
                      <a:pt x="6" y="121"/>
                    </a:lnTo>
                    <a:lnTo>
                      <a:pt x="0" y="129"/>
                    </a:lnTo>
                    <a:lnTo>
                      <a:pt x="10" y="128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3" name="Freeform 78"/>
              <p:cNvSpPr>
                <a:spLocks/>
              </p:cNvSpPr>
              <p:nvPr/>
            </p:nvSpPr>
            <p:spPr bwMode="auto">
              <a:xfrm>
                <a:off x="4654" y="789"/>
                <a:ext cx="21" cy="21"/>
              </a:xfrm>
              <a:custGeom>
                <a:avLst/>
                <a:gdLst>
                  <a:gd name="T0" fmla="*/ 0 w 127"/>
                  <a:gd name="T1" fmla="*/ 0 h 129"/>
                  <a:gd name="T2" fmla="*/ 0 w 127"/>
                  <a:gd name="T3" fmla="*/ 0 h 129"/>
                  <a:gd name="T4" fmla="*/ 0 w 127"/>
                  <a:gd name="T5" fmla="*/ 0 h 129"/>
                  <a:gd name="T6" fmla="*/ 0 w 127"/>
                  <a:gd name="T7" fmla="*/ 0 h 129"/>
                  <a:gd name="T8" fmla="*/ 0 w 127"/>
                  <a:gd name="T9" fmla="*/ 0 h 129"/>
                  <a:gd name="T10" fmla="*/ 0 w 127"/>
                  <a:gd name="T11" fmla="*/ 0 h 129"/>
                  <a:gd name="T12" fmla="*/ 0 w 127"/>
                  <a:gd name="T13" fmla="*/ 0 h 129"/>
                  <a:gd name="T14" fmla="*/ 0 w 127"/>
                  <a:gd name="T15" fmla="*/ 0 h 129"/>
                  <a:gd name="T16" fmla="*/ 0 w 127"/>
                  <a:gd name="T17" fmla="*/ 0 h 129"/>
                  <a:gd name="T18" fmla="*/ 0 w 127"/>
                  <a:gd name="T19" fmla="*/ 0 h 129"/>
                  <a:gd name="T20" fmla="*/ 0 w 127"/>
                  <a:gd name="T21" fmla="*/ 0 h 129"/>
                  <a:gd name="T22" fmla="*/ 0 w 127"/>
                  <a:gd name="T23" fmla="*/ 0 h 129"/>
                  <a:gd name="T24" fmla="*/ 0 w 127"/>
                  <a:gd name="T25" fmla="*/ 0 h 129"/>
                  <a:gd name="T26" fmla="*/ 0 w 127"/>
                  <a:gd name="T27" fmla="*/ 0 h 129"/>
                  <a:gd name="T28" fmla="*/ 0 w 127"/>
                  <a:gd name="T29" fmla="*/ 0 h 129"/>
                  <a:gd name="T30" fmla="*/ 0 w 127"/>
                  <a:gd name="T31" fmla="*/ 0 h 129"/>
                  <a:gd name="T32" fmla="*/ 0 w 127"/>
                  <a:gd name="T33" fmla="*/ 0 h 129"/>
                  <a:gd name="T34" fmla="*/ 0 w 127"/>
                  <a:gd name="T35" fmla="*/ 0 h 129"/>
                  <a:gd name="T36" fmla="*/ 0 w 127"/>
                  <a:gd name="T37" fmla="*/ 0 h 129"/>
                  <a:gd name="T38" fmla="*/ 0 w 127"/>
                  <a:gd name="T39" fmla="*/ 0 h 129"/>
                  <a:gd name="T40" fmla="*/ 0 w 127"/>
                  <a:gd name="T41" fmla="*/ 0 h 129"/>
                  <a:gd name="T42" fmla="*/ 0 w 127"/>
                  <a:gd name="T43" fmla="*/ 0 h 129"/>
                  <a:gd name="T44" fmla="*/ 0 w 127"/>
                  <a:gd name="T45" fmla="*/ 0 h 129"/>
                  <a:gd name="T46" fmla="*/ 0 w 127"/>
                  <a:gd name="T47" fmla="*/ 0 h 129"/>
                  <a:gd name="T48" fmla="*/ 0 w 127"/>
                  <a:gd name="T49" fmla="*/ 0 h 129"/>
                  <a:gd name="T50" fmla="*/ 0 w 127"/>
                  <a:gd name="T51" fmla="*/ 0 h 129"/>
                  <a:gd name="T52" fmla="*/ 0 w 127"/>
                  <a:gd name="T53" fmla="*/ 0 h 129"/>
                  <a:gd name="T54" fmla="*/ 0 w 127"/>
                  <a:gd name="T55" fmla="*/ 0 h 129"/>
                  <a:gd name="T56" fmla="*/ 0 w 127"/>
                  <a:gd name="T57" fmla="*/ 0 h 129"/>
                  <a:gd name="T58" fmla="*/ 0 w 127"/>
                  <a:gd name="T59" fmla="*/ 0 h 129"/>
                  <a:gd name="T60" fmla="*/ 0 w 127"/>
                  <a:gd name="T61" fmla="*/ 0 h 129"/>
                  <a:gd name="T62" fmla="*/ 0 w 127"/>
                  <a:gd name="T63" fmla="*/ 0 h 129"/>
                  <a:gd name="T64" fmla="*/ 0 w 127"/>
                  <a:gd name="T65" fmla="*/ 0 h 129"/>
                  <a:gd name="T66" fmla="*/ 0 w 127"/>
                  <a:gd name="T67" fmla="*/ 0 h 129"/>
                  <a:gd name="T68" fmla="*/ 0 w 127"/>
                  <a:gd name="T69" fmla="*/ 0 h 129"/>
                  <a:gd name="T70" fmla="*/ 0 w 127"/>
                  <a:gd name="T71" fmla="*/ 0 h 129"/>
                  <a:gd name="T72" fmla="*/ 0 w 127"/>
                  <a:gd name="T73" fmla="*/ 0 h 129"/>
                  <a:gd name="T74" fmla="*/ 0 w 127"/>
                  <a:gd name="T75" fmla="*/ 0 h 129"/>
                  <a:gd name="T76" fmla="*/ 0 w 127"/>
                  <a:gd name="T77" fmla="*/ 0 h 129"/>
                  <a:gd name="T78" fmla="*/ 0 w 127"/>
                  <a:gd name="T79" fmla="*/ 0 h 129"/>
                  <a:gd name="T80" fmla="*/ 0 w 127"/>
                  <a:gd name="T81" fmla="*/ 0 h 129"/>
                  <a:gd name="T82" fmla="*/ 0 w 127"/>
                  <a:gd name="T83" fmla="*/ 0 h 129"/>
                  <a:gd name="T84" fmla="*/ 0 w 127"/>
                  <a:gd name="T85" fmla="*/ 0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7"/>
                  <a:gd name="T130" fmla="*/ 0 h 129"/>
                  <a:gd name="T131" fmla="*/ 127 w 127"/>
                  <a:gd name="T132" fmla="*/ 129 h 1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7" h="129">
                    <a:moveTo>
                      <a:pt x="10" y="128"/>
                    </a:moveTo>
                    <a:lnTo>
                      <a:pt x="10" y="128"/>
                    </a:lnTo>
                    <a:lnTo>
                      <a:pt x="13" y="125"/>
                    </a:lnTo>
                    <a:lnTo>
                      <a:pt x="16" y="120"/>
                    </a:lnTo>
                    <a:lnTo>
                      <a:pt x="22" y="115"/>
                    </a:lnTo>
                    <a:lnTo>
                      <a:pt x="29" y="109"/>
                    </a:lnTo>
                    <a:lnTo>
                      <a:pt x="37" y="105"/>
                    </a:lnTo>
                    <a:lnTo>
                      <a:pt x="45" y="101"/>
                    </a:lnTo>
                    <a:lnTo>
                      <a:pt x="52" y="98"/>
                    </a:lnTo>
                    <a:lnTo>
                      <a:pt x="60" y="96"/>
                    </a:lnTo>
                    <a:lnTo>
                      <a:pt x="67" y="92"/>
                    </a:lnTo>
                    <a:lnTo>
                      <a:pt x="75" y="89"/>
                    </a:lnTo>
                    <a:lnTo>
                      <a:pt x="82" y="84"/>
                    </a:lnTo>
                    <a:lnTo>
                      <a:pt x="91" y="79"/>
                    </a:lnTo>
                    <a:lnTo>
                      <a:pt x="101" y="70"/>
                    </a:lnTo>
                    <a:lnTo>
                      <a:pt x="108" y="60"/>
                    </a:lnTo>
                    <a:lnTo>
                      <a:pt x="114" y="50"/>
                    </a:lnTo>
                    <a:lnTo>
                      <a:pt x="119" y="38"/>
                    </a:lnTo>
                    <a:lnTo>
                      <a:pt x="122" y="27"/>
                    </a:lnTo>
                    <a:lnTo>
                      <a:pt x="125" y="17"/>
                    </a:lnTo>
                    <a:lnTo>
                      <a:pt x="127" y="8"/>
                    </a:lnTo>
                    <a:lnTo>
                      <a:pt x="127" y="0"/>
                    </a:lnTo>
                    <a:lnTo>
                      <a:pt x="112" y="5"/>
                    </a:lnTo>
                    <a:lnTo>
                      <a:pt x="96" y="14"/>
                    </a:lnTo>
                    <a:lnTo>
                      <a:pt x="82" y="26"/>
                    </a:lnTo>
                    <a:lnTo>
                      <a:pt x="69" y="40"/>
                    </a:lnTo>
                    <a:lnTo>
                      <a:pt x="57" y="54"/>
                    </a:lnTo>
                    <a:lnTo>
                      <a:pt x="47" y="69"/>
                    </a:lnTo>
                    <a:lnTo>
                      <a:pt x="39" y="81"/>
                    </a:lnTo>
                    <a:lnTo>
                      <a:pt x="34" y="92"/>
                    </a:lnTo>
                    <a:lnTo>
                      <a:pt x="32" y="95"/>
                    </a:lnTo>
                    <a:lnTo>
                      <a:pt x="28" y="97"/>
                    </a:lnTo>
                    <a:lnTo>
                      <a:pt x="25" y="100"/>
                    </a:lnTo>
                    <a:lnTo>
                      <a:pt x="21" y="104"/>
                    </a:lnTo>
                    <a:lnTo>
                      <a:pt x="16" y="108"/>
                    </a:lnTo>
                    <a:lnTo>
                      <a:pt x="11" y="115"/>
                    </a:lnTo>
                    <a:lnTo>
                      <a:pt x="6" y="121"/>
                    </a:lnTo>
                    <a:lnTo>
                      <a:pt x="0" y="129"/>
                    </a:lnTo>
                    <a:lnTo>
                      <a:pt x="10" y="128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4" name="Freeform 79"/>
              <p:cNvSpPr>
                <a:spLocks/>
              </p:cNvSpPr>
              <p:nvPr/>
            </p:nvSpPr>
            <p:spPr bwMode="auto">
              <a:xfrm>
                <a:off x="4659" y="789"/>
                <a:ext cx="16" cy="15"/>
              </a:xfrm>
              <a:custGeom>
                <a:avLst/>
                <a:gdLst>
                  <a:gd name="T0" fmla="*/ 0 w 93"/>
                  <a:gd name="T1" fmla="*/ 0 h 92"/>
                  <a:gd name="T2" fmla="*/ 0 w 93"/>
                  <a:gd name="T3" fmla="*/ 0 h 92"/>
                  <a:gd name="T4" fmla="*/ 0 w 93"/>
                  <a:gd name="T5" fmla="*/ 0 h 92"/>
                  <a:gd name="T6" fmla="*/ 0 w 93"/>
                  <a:gd name="T7" fmla="*/ 0 h 92"/>
                  <a:gd name="T8" fmla="*/ 0 w 93"/>
                  <a:gd name="T9" fmla="*/ 0 h 92"/>
                  <a:gd name="T10" fmla="*/ 0 w 93"/>
                  <a:gd name="T11" fmla="*/ 0 h 92"/>
                  <a:gd name="T12" fmla="*/ 0 w 93"/>
                  <a:gd name="T13" fmla="*/ 0 h 92"/>
                  <a:gd name="T14" fmla="*/ 0 w 93"/>
                  <a:gd name="T15" fmla="*/ 0 h 92"/>
                  <a:gd name="T16" fmla="*/ 0 w 93"/>
                  <a:gd name="T17" fmla="*/ 0 h 92"/>
                  <a:gd name="T18" fmla="*/ 0 w 93"/>
                  <a:gd name="T19" fmla="*/ 0 h 92"/>
                  <a:gd name="T20" fmla="*/ 0 w 93"/>
                  <a:gd name="T21" fmla="*/ 0 h 92"/>
                  <a:gd name="T22" fmla="*/ 0 w 93"/>
                  <a:gd name="T23" fmla="*/ 0 h 92"/>
                  <a:gd name="T24" fmla="*/ 0 w 93"/>
                  <a:gd name="T25" fmla="*/ 0 h 92"/>
                  <a:gd name="T26" fmla="*/ 0 w 93"/>
                  <a:gd name="T27" fmla="*/ 0 h 92"/>
                  <a:gd name="T28" fmla="*/ 0 w 93"/>
                  <a:gd name="T29" fmla="*/ 0 h 92"/>
                  <a:gd name="T30" fmla="*/ 0 w 93"/>
                  <a:gd name="T31" fmla="*/ 0 h 92"/>
                  <a:gd name="T32" fmla="*/ 0 w 93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92"/>
                  <a:gd name="T53" fmla="*/ 93 w 93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92">
                    <a:moveTo>
                      <a:pt x="93" y="0"/>
                    </a:moveTo>
                    <a:lnTo>
                      <a:pt x="78" y="6"/>
                    </a:lnTo>
                    <a:lnTo>
                      <a:pt x="62" y="15"/>
                    </a:lnTo>
                    <a:lnTo>
                      <a:pt x="47" y="27"/>
                    </a:lnTo>
                    <a:lnTo>
                      <a:pt x="33" y="42"/>
                    </a:lnTo>
                    <a:lnTo>
                      <a:pt x="20" y="58"/>
                    </a:lnTo>
                    <a:lnTo>
                      <a:pt x="11" y="71"/>
                    </a:lnTo>
                    <a:lnTo>
                      <a:pt x="3" y="83"/>
                    </a:lnTo>
                    <a:lnTo>
                      <a:pt x="0" y="92"/>
                    </a:lnTo>
                    <a:lnTo>
                      <a:pt x="23" y="77"/>
                    </a:lnTo>
                    <a:lnTo>
                      <a:pt x="43" y="61"/>
                    </a:lnTo>
                    <a:lnTo>
                      <a:pt x="59" y="45"/>
                    </a:lnTo>
                    <a:lnTo>
                      <a:pt x="72" y="31"/>
                    </a:lnTo>
                    <a:lnTo>
                      <a:pt x="82" y="18"/>
                    </a:lnTo>
                    <a:lnTo>
                      <a:pt x="88" y="9"/>
                    </a:lnTo>
                    <a:lnTo>
                      <a:pt x="92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5" name="Freeform 80"/>
              <p:cNvSpPr>
                <a:spLocks/>
              </p:cNvSpPr>
              <p:nvPr/>
            </p:nvSpPr>
            <p:spPr bwMode="auto">
              <a:xfrm>
                <a:off x="4674" y="761"/>
                <a:ext cx="12" cy="30"/>
              </a:xfrm>
              <a:custGeom>
                <a:avLst/>
                <a:gdLst>
                  <a:gd name="T0" fmla="*/ 0 w 71"/>
                  <a:gd name="T1" fmla="*/ 0 h 180"/>
                  <a:gd name="T2" fmla="*/ 0 w 71"/>
                  <a:gd name="T3" fmla="*/ 0 h 180"/>
                  <a:gd name="T4" fmla="*/ 0 w 71"/>
                  <a:gd name="T5" fmla="*/ 0 h 180"/>
                  <a:gd name="T6" fmla="*/ 0 w 71"/>
                  <a:gd name="T7" fmla="*/ 0 h 180"/>
                  <a:gd name="T8" fmla="*/ 0 w 71"/>
                  <a:gd name="T9" fmla="*/ 0 h 180"/>
                  <a:gd name="T10" fmla="*/ 0 w 71"/>
                  <a:gd name="T11" fmla="*/ 0 h 180"/>
                  <a:gd name="T12" fmla="*/ 0 w 71"/>
                  <a:gd name="T13" fmla="*/ 0 h 180"/>
                  <a:gd name="T14" fmla="*/ 0 w 71"/>
                  <a:gd name="T15" fmla="*/ 0 h 180"/>
                  <a:gd name="T16" fmla="*/ 0 w 71"/>
                  <a:gd name="T17" fmla="*/ 0 h 180"/>
                  <a:gd name="T18" fmla="*/ 0 w 71"/>
                  <a:gd name="T19" fmla="*/ 0 h 180"/>
                  <a:gd name="T20" fmla="*/ 0 w 71"/>
                  <a:gd name="T21" fmla="*/ 0 h 180"/>
                  <a:gd name="T22" fmla="*/ 0 w 71"/>
                  <a:gd name="T23" fmla="*/ 0 h 180"/>
                  <a:gd name="T24" fmla="*/ 0 w 71"/>
                  <a:gd name="T25" fmla="*/ 0 h 180"/>
                  <a:gd name="T26" fmla="*/ 0 w 71"/>
                  <a:gd name="T27" fmla="*/ 0 h 180"/>
                  <a:gd name="T28" fmla="*/ 0 w 71"/>
                  <a:gd name="T29" fmla="*/ 0 h 180"/>
                  <a:gd name="T30" fmla="*/ 0 w 71"/>
                  <a:gd name="T31" fmla="*/ 0 h 180"/>
                  <a:gd name="T32" fmla="*/ 0 w 71"/>
                  <a:gd name="T33" fmla="*/ 0 h 180"/>
                  <a:gd name="T34" fmla="*/ 0 w 71"/>
                  <a:gd name="T35" fmla="*/ 0 h 180"/>
                  <a:gd name="T36" fmla="*/ 0 w 71"/>
                  <a:gd name="T37" fmla="*/ 0 h 180"/>
                  <a:gd name="T38" fmla="*/ 0 w 71"/>
                  <a:gd name="T39" fmla="*/ 0 h 180"/>
                  <a:gd name="T40" fmla="*/ 0 w 71"/>
                  <a:gd name="T41" fmla="*/ 0 h 180"/>
                  <a:gd name="T42" fmla="*/ 0 w 71"/>
                  <a:gd name="T43" fmla="*/ 0 h 180"/>
                  <a:gd name="T44" fmla="*/ 0 w 71"/>
                  <a:gd name="T45" fmla="*/ 0 h 180"/>
                  <a:gd name="T46" fmla="*/ 0 w 71"/>
                  <a:gd name="T47" fmla="*/ 0 h 180"/>
                  <a:gd name="T48" fmla="*/ 0 w 71"/>
                  <a:gd name="T49" fmla="*/ 0 h 180"/>
                  <a:gd name="T50" fmla="*/ 0 w 71"/>
                  <a:gd name="T51" fmla="*/ 0 h 180"/>
                  <a:gd name="T52" fmla="*/ 0 w 71"/>
                  <a:gd name="T53" fmla="*/ 0 h 180"/>
                  <a:gd name="T54" fmla="*/ 0 w 71"/>
                  <a:gd name="T55" fmla="*/ 0 h 180"/>
                  <a:gd name="T56" fmla="*/ 0 w 71"/>
                  <a:gd name="T57" fmla="*/ 0 h 180"/>
                  <a:gd name="T58" fmla="*/ 0 w 71"/>
                  <a:gd name="T59" fmla="*/ 0 h 180"/>
                  <a:gd name="T60" fmla="*/ 0 w 71"/>
                  <a:gd name="T61" fmla="*/ 0 h 1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1"/>
                  <a:gd name="T94" fmla="*/ 0 h 180"/>
                  <a:gd name="T95" fmla="*/ 71 w 71"/>
                  <a:gd name="T96" fmla="*/ 180 h 1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1" h="180">
                    <a:moveTo>
                      <a:pt x="0" y="180"/>
                    </a:moveTo>
                    <a:lnTo>
                      <a:pt x="4" y="174"/>
                    </a:lnTo>
                    <a:lnTo>
                      <a:pt x="9" y="166"/>
                    </a:lnTo>
                    <a:lnTo>
                      <a:pt x="16" y="156"/>
                    </a:lnTo>
                    <a:lnTo>
                      <a:pt x="22" y="144"/>
                    </a:lnTo>
                    <a:lnTo>
                      <a:pt x="23" y="143"/>
                    </a:lnTo>
                    <a:lnTo>
                      <a:pt x="24" y="140"/>
                    </a:lnTo>
                    <a:lnTo>
                      <a:pt x="27" y="138"/>
                    </a:lnTo>
                    <a:lnTo>
                      <a:pt x="30" y="136"/>
                    </a:lnTo>
                    <a:lnTo>
                      <a:pt x="33" y="133"/>
                    </a:lnTo>
                    <a:lnTo>
                      <a:pt x="41" y="123"/>
                    </a:lnTo>
                    <a:lnTo>
                      <a:pt x="49" y="107"/>
                    </a:lnTo>
                    <a:lnTo>
                      <a:pt x="59" y="88"/>
                    </a:lnTo>
                    <a:lnTo>
                      <a:pt x="67" y="68"/>
                    </a:lnTo>
                    <a:lnTo>
                      <a:pt x="71" y="44"/>
                    </a:lnTo>
                    <a:lnTo>
                      <a:pt x="70" y="22"/>
                    </a:lnTo>
                    <a:lnTo>
                      <a:pt x="62" y="0"/>
                    </a:lnTo>
                    <a:lnTo>
                      <a:pt x="45" y="19"/>
                    </a:lnTo>
                    <a:lnTo>
                      <a:pt x="32" y="41"/>
                    </a:lnTo>
                    <a:lnTo>
                      <a:pt x="24" y="62"/>
                    </a:lnTo>
                    <a:lnTo>
                      <a:pt x="20" y="82"/>
                    </a:lnTo>
                    <a:lnTo>
                      <a:pt x="19" y="100"/>
                    </a:lnTo>
                    <a:lnTo>
                      <a:pt x="19" y="116"/>
                    </a:lnTo>
                    <a:lnTo>
                      <a:pt x="19" y="128"/>
                    </a:lnTo>
                    <a:lnTo>
                      <a:pt x="19" y="135"/>
                    </a:lnTo>
                    <a:lnTo>
                      <a:pt x="15" y="142"/>
                    </a:lnTo>
                    <a:lnTo>
                      <a:pt x="10" y="151"/>
                    </a:lnTo>
                    <a:lnTo>
                      <a:pt x="6" y="157"/>
                    </a:lnTo>
                    <a:lnTo>
                      <a:pt x="3" y="163"/>
                    </a:lnTo>
                    <a:lnTo>
                      <a:pt x="1" y="16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6" name="Freeform 81"/>
              <p:cNvSpPr>
                <a:spLocks/>
              </p:cNvSpPr>
              <p:nvPr/>
            </p:nvSpPr>
            <p:spPr bwMode="auto">
              <a:xfrm>
                <a:off x="4674" y="761"/>
                <a:ext cx="12" cy="30"/>
              </a:xfrm>
              <a:custGeom>
                <a:avLst/>
                <a:gdLst>
                  <a:gd name="T0" fmla="*/ 0 w 71"/>
                  <a:gd name="T1" fmla="*/ 0 h 180"/>
                  <a:gd name="T2" fmla="*/ 0 w 71"/>
                  <a:gd name="T3" fmla="*/ 0 h 180"/>
                  <a:gd name="T4" fmla="*/ 0 w 71"/>
                  <a:gd name="T5" fmla="*/ 0 h 180"/>
                  <a:gd name="T6" fmla="*/ 0 w 71"/>
                  <a:gd name="T7" fmla="*/ 0 h 180"/>
                  <a:gd name="T8" fmla="*/ 0 w 71"/>
                  <a:gd name="T9" fmla="*/ 0 h 180"/>
                  <a:gd name="T10" fmla="*/ 0 w 71"/>
                  <a:gd name="T11" fmla="*/ 0 h 180"/>
                  <a:gd name="T12" fmla="*/ 0 w 71"/>
                  <a:gd name="T13" fmla="*/ 0 h 180"/>
                  <a:gd name="T14" fmla="*/ 0 w 71"/>
                  <a:gd name="T15" fmla="*/ 0 h 180"/>
                  <a:gd name="T16" fmla="*/ 0 w 71"/>
                  <a:gd name="T17" fmla="*/ 0 h 180"/>
                  <a:gd name="T18" fmla="*/ 0 w 71"/>
                  <a:gd name="T19" fmla="*/ 0 h 180"/>
                  <a:gd name="T20" fmla="*/ 0 w 71"/>
                  <a:gd name="T21" fmla="*/ 0 h 180"/>
                  <a:gd name="T22" fmla="*/ 0 w 71"/>
                  <a:gd name="T23" fmla="*/ 0 h 180"/>
                  <a:gd name="T24" fmla="*/ 0 w 71"/>
                  <a:gd name="T25" fmla="*/ 0 h 180"/>
                  <a:gd name="T26" fmla="*/ 0 w 71"/>
                  <a:gd name="T27" fmla="*/ 0 h 180"/>
                  <a:gd name="T28" fmla="*/ 0 w 71"/>
                  <a:gd name="T29" fmla="*/ 0 h 180"/>
                  <a:gd name="T30" fmla="*/ 0 w 71"/>
                  <a:gd name="T31" fmla="*/ 0 h 180"/>
                  <a:gd name="T32" fmla="*/ 0 w 71"/>
                  <a:gd name="T33" fmla="*/ 0 h 180"/>
                  <a:gd name="T34" fmla="*/ 0 w 71"/>
                  <a:gd name="T35" fmla="*/ 0 h 180"/>
                  <a:gd name="T36" fmla="*/ 0 w 71"/>
                  <a:gd name="T37" fmla="*/ 0 h 180"/>
                  <a:gd name="T38" fmla="*/ 0 w 71"/>
                  <a:gd name="T39" fmla="*/ 0 h 180"/>
                  <a:gd name="T40" fmla="*/ 0 w 71"/>
                  <a:gd name="T41" fmla="*/ 0 h 180"/>
                  <a:gd name="T42" fmla="*/ 0 w 71"/>
                  <a:gd name="T43" fmla="*/ 0 h 180"/>
                  <a:gd name="T44" fmla="*/ 0 w 71"/>
                  <a:gd name="T45" fmla="*/ 0 h 180"/>
                  <a:gd name="T46" fmla="*/ 0 w 71"/>
                  <a:gd name="T47" fmla="*/ 0 h 180"/>
                  <a:gd name="T48" fmla="*/ 0 w 71"/>
                  <a:gd name="T49" fmla="*/ 0 h 180"/>
                  <a:gd name="T50" fmla="*/ 0 w 71"/>
                  <a:gd name="T51" fmla="*/ 0 h 180"/>
                  <a:gd name="T52" fmla="*/ 0 w 71"/>
                  <a:gd name="T53" fmla="*/ 0 h 180"/>
                  <a:gd name="T54" fmla="*/ 0 w 71"/>
                  <a:gd name="T55" fmla="*/ 0 h 180"/>
                  <a:gd name="T56" fmla="*/ 0 w 71"/>
                  <a:gd name="T57" fmla="*/ 0 h 180"/>
                  <a:gd name="T58" fmla="*/ 0 w 71"/>
                  <a:gd name="T59" fmla="*/ 0 h 180"/>
                  <a:gd name="T60" fmla="*/ 0 w 71"/>
                  <a:gd name="T61" fmla="*/ 0 h 180"/>
                  <a:gd name="T62" fmla="*/ 0 w 71"/>
                  <a:gd name="T63" fmla="*/ 0 h 180"/>
                  <a:gd name="T64" fmla="*/ 0 w 71"/>
                  <a:gd name="T65" fmla="*/ 0 h 180"/>
                  <a:gd name="T66" fmla="*/ 0 w 71"/>
                  <a:gd name="T67" fmla="*/ 0 h 180"/>
                  <a:gd name="T68" fmla="*/ 0 w 71"/>
                  <a:gd name="T69" fmla="*/ 0 h 180"/>
                  <a:gd name="T70" fmla="*/ 0 w 71"/>
                  <a:gd name="T71" fmla="*/ 0 h 1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"/>
                  <a:gd name="T109" fmla="*/ 0 h 180"/>
                  <a:gd name="T110" fmla="*/ 71 w 71"/>
                  <a:gd name="T111" fmla="*/ 180 h 1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" h="180">
                    <a:moveTo>
                      <a:pt x="0" y="180"/>
                    </a:moveTo>
                    <a:lnTo>
                      <a:pt x="0" y="180"/>
                    </a:lnTo>
                    <a:lnTo>
                      <a:pt x="4" y="174"/>
                    </a:lnTo>
                    <a:lnTo>
                      <a:pt x="9" y="166"/>
                    </a:lnTo>
                    <a:lnTo>
                      <a:pt x="16" y="156"/>
                    </a:lnTo>
                    <a:lnTo>
                      <a:pt x="22" y="144"/>
                    </a:lnTo>
                    <a:lnTo>
                      <a:pt x="23" y="143"/>
                    </a:lnTo>
                    <a:lnTo>
                      <a:pt x="24" y="140"/>
                    </a:lnTo>
                    <a:lnTo>
                      <a:pt x="27" y="138"/>
                    </a:lnTo>
                    <a:lnTo>
                      <a:pt x="30" y="136"/>
                    </a:lnTo>
                    <a:lnTo>
                      <a:pt x="33" y="133"/>
                    </a:lnTo>
                    <a:lnTo>
                      <a:pt x="41" y="123"/>
                    </a:lnTo>
                    <a:lnTo>
                      <a:pt x="49" y="107"/>
                    </a:lnTo>
                    <a:lnTo>
                      <a:pt x="59" y="88"/>
                    </a:lnTo>
                    <a:lnTo>
                      <a:pt x="67" y="68"/>
                    </a:lnTo>
                    <a:lnTo>
                      <a:pt x="71" y="44"/>
                    </a:lnTo>
                    <a:lnTo>
                      <a:pt x="70" y="22"/>
                    </a:lnTo>
                    <a:lnTo>
                      <a:pt x="62" y="0"/>
                    </a:lnTo>
                    <a:lnTo>
                      <a:pt x="45" y="19"/>
                    </a:lnTo>
                    <a:lnTo>
                      <a:pt x="32" y="41"/>
                    </a:lnTo>
                    <a:lnTo>
                      <a:pt x="24" y="62"/>
                    </a:lnTo>
                    <a:lnTo>
                      <a:pt x="20" y="82"/>
                    </a:lnTo>
                    <a:lnTo>
                      <a:pt x="19" y="100"/>
                    </a:lnTo>
                    <a:lnTo>
                      <a:pt x="19" y="116"/>
                    </a:lnTo>
                    <a:lnTo>
                      <a:pt x="19" y="128"/>
                    </a:lnTo>
                    <a:lnTo>
                      <a:pt x="19" y="135"/>
                    </a:lnTo>
                    <a:lnTo>
                      <a:pt x="15" y="142"/>
                    </a:lnTo>
                    <a:lnTo>
                      <a:pt x="10" y="151"/>
                    </a:lnTo>
                    <a:lnTo>
                      <a:pt x="6" y="157"/>
                    </a:lnTo>
                    <a:lnTo>
                      <a:pt x="3" y="163"/>
                    </a:lnTo>
                    <a:lnTo>
                      <a:pt x="1" y="167"/>
                    </a:lnTo>
                    <a:lnTo>
                      <a:pt x="0" y="180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7" name="Freeform 82"/>
              <p:cNvSpPr>
                <a:spLocks/>
              </p:cNvSpPr>
              <p:nvPr/>
            </p:nvSpPr>
            <p:spPr bwMode="auto">
              <a:xfrm>
                <a:off x="4678" y="761"/>
                <a:ext cx="7" cy="22"/>
              </a:xfrm>
              <a:custGeom>
                <a:avLst/>
                <a:gdLst>
                  <a:gd name="T0" fmla="*/ 0 w 43"/>
                  <a:gd name="T1" fmla="*/ 0 h 135"/>
                  <a:gd name="T2" fmla="*/ 0 w 43"/>
                  <a:gd name="T3" fmla="*/ 0 h 135"/>
                  <a:gd name="T4" fmla="*/ 0 w 43"/>
                  <a:gd name="T5" fmla="*/ 0 h 135"/>
                  <a:gd name="T6" fmla="*/ 0 w 43"/>
                  <a:gd name="T7" fmla="*/ 0 h 135"/>
                  <a:gd name="T8" fmla="*/ 0 w 43"/>
                  <a:gd name="T9" fmla="*/ 0 h 135"/>
                  <a:gd name="T10" fmla="*/ 0 w 43"/>
                  <a:gd name="T11" fmla="*/ 0 h 135"/>
                  <a:gd name="T12" fmla="*/ 0 w 43"/>
                  <a:gd name="T13" fmla="*/ 0 h 135"/>
                  <a:gd name="T14" fmla="*/ 0 w 43"/>
                  <a:gd name="T15" fmla="*/ 0 h 135"/>
                  <a:gd name="T16" fmla="*/ 0 w 43"/>
                  <a:gd name="T17" fmla="*/ 0 h 135"/>
                  <a:gd name="T18" fmla="*/ 0 w 43"/>
                  <a:gd name="T19" fmla="*/ 0 h 135"/>
                  <a:gd name="T20" fmla="*/ 0 w 43"/>
                  <a:gd name="T21" fmla="*/ 0 h 135"/>
                  <a:gd name="T22" fmla="*/ 0 w 43"/>
                  <a:gd name="T23" fmla="*/ 0 h 135"/>
                  <a:gd name="T24" fmla="*/ 0 w 43"/>
                  <a:gd name="T25" fmla="*/ 0 h 135"/>
                  <a:gd name="T26" fmla="*/ 0 w 43"/>
                  <a:gd name="T27" fmla="*/ 0 h 135"/>
                  <a:gd name="T28" fmla="*/ 0 w 43"/>
                  <a:gd name="T29" fmla="*/ 0 h 135"/>
                  <a:gd name="T30" fmla="*/ 0 w 43"/>
                  <a:gd name="T31" fmla="*/ 0 h 135"/>
                  <a:gd name="T32" fmla="*/ 0 w 43"/>
                  <a:gd name="T33" fmla="*/ 0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35"/>
                  <a:gd name="T53" fmla="*/ 43 w 43"/>
                  <a:gd name="T54" fmla="*/ 135 h 1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35">
                    <a:moveTo>
                      <a:pt x="43" y="0"/>
                    </a:moveTo>
                    <a:lnTo>
                      <a:pt x="26" y="19"/>
                    </a:lnTo>
                    <a:lnTo>
                      <a:pt x="13" y="38"/>
                    </a:lnTo>
                    <a:lnTo>
                      <a:pt x="5" y="59"/>
                    </a:lnTo>
                    <a:lnTo>
                      <a:pt x="1" y="78"/>
                    </a:lnTo>
                    <a:lnTo>
                      <a:pt x="0" y="94"/>
                    </a:lnTo>
                    <a:lnTo>
                      <a:pt x="0" y="111"/>
                    </a:lnTo>
                    <a:lnTo>
                      <a:pt x="0" y="125"/>
                    </a:lnTo>
                    <a:lnTo>
                      <a:pt x="0" y="135"/>
                    </a:lnTo>
                    <a:lnTo>
                      <a:pt x="10" y="120"/>
                    </a:lnTo>
                    <a:lnTo>
                      <a:pt x="18" y="101"/>
                    </a:lnTo>
                    <a:lnTo>
                      <a:pt x="26" y="80"/>
                    </a:lnTo>
                    <a:lnTo>
                      <a:pt x="33" y="56"/>
                    </a:lnTo>
                    <a:lnTo>
                      <a:pt x="37" y="35"/>
                    </a:lnTo>
                    <a:lnTo>
                      <a:pt x="40" y="17"/>
                    </a:lnTo>
                    <a:lnTo>
                      <a:pt x="42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8" name="Freeform 83"/>
              <p:cNvSpPr>
                <a:spLocks/>
              </p:cNvSpPr>
              <p:nvPr/>
            </p:nvSpPr>
            <p:spPr bwMode="auto">
              <a:xfrm>
                <a:off x="4523" y="774"/>
                <a:ext cx="30" cy="26"/>
              </a:xfrm>
              <a:custGeom>
                <a:avLst/>
                <a:gdLst>
                  <a:gd name="T0" fmla="*/ 0 w 177"/>
                  <a:gd name="T1" fmla="*/ 0 h 155"/>
                  <a:gd name="T2" fmla="*/ 0 w 177"/>
                  <a:gd name="T3" fmla="*/ 0 h 155"/>
                  <a:gd name="T4" fmla="*/ 0 w 177"/>
                  <a:gd name="T5" fmla="*/ 0 h 155"/>
                  <a:gd name="T6" fmla="*/ 0 w 177"/>
                  <a:gd name="T7" fmla="*/ 0 h 155"/>
                  <a:gd name="T8" fmla="*/ 0 w 177"/>
                  <a:gd name="T9" fmla="*/ 0 h 155"/>
                  <a:gd name="T10" fmla="*/ 0 w 177"/>
                  <a:gd name="T11" fmla="*/ 0 h 155"/>
                  <a:gd name="T12" fmla="*/ 0 w 177"/>
                  <a:gd name="T13" fmla="*/ 0 h 155"/>
                  <a:gd name="T14" fmla="*/ 0 w 177"/>
                  <a:gd name="T15" fmla="*/ 0 h 155"/>
                  <a:gd name="T16" fmla="*/ 0 w 177"/>
                  <a:gd name="T17" fmla="*/ 0 h 155"/>
                  <a:gd name="T18" fmla="*/ 0 w 177"/>
                  <a:gd name="T19" fmla="*/ 0 h 155"/>
                  <a:gd name="T20" fmla="*/ 0 w 177"/>
                  <a:gd name="T21" fmla="*/ 0 h 155"/>
                  <a:gd name="T22" fmla="*/ 0 w 177"/>
                  <a:gd name="T23" fmla="*/ 0 h 155"/>
                  <a:gd name="T24" fmla="*/ 0 w 177"/>
                  <a:gd name="T25" fmla="*/ 0 h 155"/>
                  <a:gd name="T26" fmla="*/ 0 w 177"/>
                  <a:gd name="T27" fmla="*/ 0 h 155"/>
                  <a:gd name="T28" fmla="*/ 0 w 177"/>
                  <a:gd name="T29" fmla="*/ 0 h 155"/>
                  <a:gd name="T30" fmla="*/ 0 w 177"/>
                  <a:gd name="T31" fmla="*/ 0 h 155"/>
                  <a:gd name="T32" fmla="*/ 0 w 177"/>
                  <a:gd name="T33" fmla="*/ 0 h 155"/>
                  <a:gd name="T34" fmla="*/ 0 w 177"/>
                  <a:gd name="T35" fmla="*/ 0 h 155"/>
                  <a:gd name="T36" fmla="*/ 0 w 177"/>
                  <a:gd name="T37" fmla="*/ 0 h 155"/>
                  <a:gd name="T38" fmla="*/ 0 w 177"/>
                  <a:gd name="T39" fmla="*/ 0 h 155"/>
                  <a:gd name="T40" fmla="*/ 0 w 177"/>
                  <a:gd name="T41" fmla="*/ 0 h 155"/>
                  <a:gd name="T42" fmla="*/ 0 w 177"/>
                  <a:gd name="T43" fmla="*/ 0 h 155"/>
                  <a:gd name="T44" fmla="*/ 0 w 177"/>
                  <a:gd name="T45" fmla="*/ 0 h 155"/>
                  <a:gd name="T46" fmla="*/ 0 w 177"/>
                  <a:gd name="T47" fmla="*/ 0 h 155"/>
                  <a:gd name="T48" fmla="*/ 0 w 177"/>
                  <a:gd name="T49" fmla="*/ 0 h 155"/>
                  <a:gd name="T50" fmla="*/ 0 w 177"/>
                  <a:gd name="T51" fmla="*/ 0 h 155"/>
                  <a:gd name="T52" fmla="*/ 0 w 177"/>
                  <a:gd name="T53" fmla="*/ 0 h 155"/>
                  <a:gd name="T54" fmla="*/ 0 w 177"/>
                  <a:gd name="T55" fmla="*/ 0 h 155"/>
                  <a:gd name="T56" fmla="*/ 0 w 177"/>
                  <a:gd name="T57" fmla="*/ 0 h 155"/>
                  <a:gd name="T58" fmla="*/ 0 w 177"/>
                  <a:gd name="T59" fmla="*/ 0 h 155"/>
                  <a:gd name="T60" fmla="*/ 0 w 177"/>
                  <a:gd name="T61" fmla="*/ 0 h 155"/>
                  <a:gd name="T62" fmla="*/ 0 w 177"/>
                  <a:gd name="T63" fmla="*/ 0 h 155"/>
                  <a:gd name="T64" fmla="*/ 0 w 177"/>
                  <a:gd name="T65" fmla="*/ 0 h 155"/>
                  <a:gd name="T66" fmla="*/ 0 w 177"/>
                  <a:gd name="T67" fmla="*/ 0 h 155"/>
                  <a:gd name="T68" fmla="*/ 0 w 177"/>
                  <a:gd name="T69" fmla="*/ 0 h 155"/>
                  <a:gd name="T70" fmla="*/ 0 w 177"/>
                  <a:gd name="T71" fmla="*/ 0 h 155"/>
                  <a:gd name="T72" fmla="*/ 0 w 177"/>
                  <a:gd name="T73" fmla="*/ 0 h 155"/>
                  <a:gd name="T74" fmla="*/ 0 w 177"/>
                  <a:gd name="T75" fmla="*/ 0 h 155"/>
                  <a:gd name="T76" fmla="*/ 0 w 177"/>
                  <a:gd name="T77" fmla="*/ 0 h 155"/>
                  <a:gd name="T78" fmla="*/ 0 w 177"/>
                  <a:gd name="T79" fmla="*/ 0 h 155"/>
                  <a:gd name="T80" fmla="*/ 0 w 177"/>
                  <a:gd name="T81" fmla="*/ 0 h 155"/>
                  <a:gd name="T82" fmla="*/ 0 w 177"/>
                  <a:gd name="T83" fmla="*/ 0 h 155"/>
                  <a:gd name="T84" fmla="*/ 0 w 177"/>
                  <a:gd name="T85" fmla="*/ 0 h 155"/>
                  <a:gd name="T86" fmla="*/ 0 w 177"/>
                  <a:gd name="T87" fmla="*/ 0 h 155"/>
                  <a:gd name="T88" fmla="*/ 0 w 177"/>
                  <a:gd name="T89" fmla="*/ 0 h 155"/>
                  <a:gd name="T90" fmla="*/ 0 w 177"/>
                  <a:gd name="T91" fmla="*/ 0 h 155"/>
                  <a:gd name="T92" fmla="*/ 0 w 177"/>
                  <a:gd name="T93" fmla="*/ 0 h 155"/>
                  <a:gd name="T94" fmla="*/ 0 w 177"/>
                  <a:gd name="T95" fmla="*/ 0 h 155"/>
                  <a:gd name="T96" fmla="*/ 0 w 177"/>
                  <a:gd name="T97" fmla="*/ 0 h 1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7"/>
                  <a:gd name="T148" fmla="*/ 0 h 155"/>
                  <a:gd name="T149" fmla="*/ 177 w 177"/>
                  <a:gd name="T150" fmla="*/ 155 h 1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7" h="155">
                    <a:moveTo>
                      <a:pt x="177" y="150"/>
                    </a:moveTo>
                    <a:lnTo>
                      <a:pt x="172" y="155"/>
                    </a:lnTo>
                    <a:lnTo>
                      <a:pt x="171" y="154"/>
                    </a:lnTo>
                    <a:lnTo>
                      <a:pt x="167" y="151"/>
                    </a:lnTo>
                    <a:lnTo>
                      <a:pt x="160" y="147"/>
                    </a:lnTo>
                    <a:lnTo>
                      <a:pt x="151" y="143"/>
                    </a:lnTo>
                    <a:lnTo>
                      <a:pt x="143" y="138"/>
                    </a:lnTo>
                    <a:lnTo>
                      <a:pt x="134" y="132"/>
                    </a:lnTo>
                    <a:lnTo>
                      <a:pt x="125" y="127"/>
                    </a:lnTo>
                    <a:lnTo>
                      <a:pt x="118" y="122"/>
                    </a:lnTo>
                    <a:lnTo>
                      <a:pt x="115" y="120"/>
                    </a:lnTo>
                    <a:lnTo>
                      <a:pt x="111" y="117"/>
                    </a:lnTo>
                    <a:lnTo>
                      <a:pt x="108" y="112"/>
                    </a:lnTo>
                    <a:lnTo>
                      <a:pt x="104" y="108"/>
                    </a:lnTo>
                    <a:lnTo>
                      <a:pt x="99" y="104"/>
                    </a:lnTo>
                    <a:lnTo>
                      <a:pt x="95" y="101"/>
                    </a:lnTo>
                    <a:lnTo>
                      <a:pt x="90" y="99"/>
                    </a:lnTo>
                    <a:lnTo>
                      <a:pt x="85" y="98"/>
                    </a:lnTo>
                    <a:lnTo>
                      <a:pt x="78" y="98"/>
                    </a:lnTo>
                    <a:lnTo>
                      <a:pt x="68" y="99"/>
                    </a:lnTo>
                    <a:lnTo>
                      <a:pt x="61" y="97"/>
                    </a:lnTo>
                    <a:lnTo>
                      <a:pt x="54" y="90"/>
                    </a:lnTo>
                    <a:lnTo>
                      <a:pt x="56" y="89"/>
                    </a:lnTo>
                    <a:lnTo>
                      <a:pt x="64" y="89"/>
                    </a:lnTo>
                    <a:lnTo>
                      <a:pt x="70" y="88"/>
                    </a:lnTo>
                    <a:lnTo>
                      <a:pt x="72" y="83"/>
                    </a:lnTo>
                    <a:lnTo>
                      <a:pt x="70" y="81"/>
                    </a:lnTo>
                    <a:lnTo>
                      <a:pt x="66" y="81"/>
                    </a:lnTo>
                    <a:lnTo>
                      <a:pt x="61" y="81"/>
                    </a:lnTo>
                    <a:lnTo>
                      <a:pt x="54" y="81"/>
                    </a:lnTo>
                    <a:lnTo>
                      <a:pt x="46" y="80"/>
                    </a:lnTo>
                    <a:lnTo>
                      <a:pt x="38" y="76"/>
                    </a:lnTo>
                    <a:lnTo>
                      <a:pt x="30" y="71"/>
                    </a:lnTo>
                    <a:lnTo>
                      <a:pt x="22" y="61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8" y="56"/>
                    </a:lnTo>
                    <a:lnTo>
                      <a:pt x="33" y="57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6" y="57"/>
                    </a:lnTo>
                    <a:lnTo>
                      <a:pt x="48" y="54"/>
                    </a:lnTo>
                    <a:lnTo>
                      <a:pt x="46" y="52"/>
                    </a:lnTo>
                    <a:lnTo>
                      <a:pt x="43" y="49"/>
                    </a:lnTo>
                    <a:lnTo>
                      <a:pt x="38" y="48"/>
                    </a:lnTo>
                    <a:lnTo>
                      <a:pt x="32" y="47"/>
                    </a:lnTo>
                    <a:lnTo>
                      <a:pt x="26" y="46"/>
                    </a:lnTo>
                    <a:lnTo>
                      <a:pt x="18" y="44"/>
                    </a:lnTo>
                    <a:lnTo>
                      <a:pt x="13" y="42"/>
                    </a:lnTo>
                    <a:lnTo>
                      <a:pt x="7" y="37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18" y="21"/>
                    </a:lnTo>
                    <a:lnTo>
                      <a:pt x="15" y="15"/>
                    </a:lnTo>
                    <a:lnTo>
                      <a:pt x="16" y="10"/>
                    </a:lnTo>
                    <a:lnTo>
                      <a:pt x="22" y="9"/>
                    </a:lnTo>
                    <a:lnTo>
                      <a:pt x="28" y="10"/>
                    </a:lnTo>
                    <a:lnTo>
                      <a:pt x="32" y="11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3" y="10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5" y="6"/>
                    </a:lnTo>
                    <a:lnTo>
                      <a:pt x="58" y="16"/>
                    </a:lnTo>
                    <a:lnTo>
                      <a:pt x="61" y="26"/>
                    </a:lnTo>
                    <a:lnTo>
                      <a:pt x="63" y="33"/>
                    </a:lnTo>
                    <a:lnTo>
                      <a:pt x="67" y="30"/>
                    </a:lnTo>
                    <a:lnTo>
                      <a:pt x="69" y="21"/>
                    </a:lnTo>
                    <a:lnTo>
                      <a:pt x="72" y="12"/>
                    </a:lnTo>
                    <a:lnTo>
                      <a:pt x="76" y="8"/>
                    </a:lnTo>
                    <a:lnTo>
                      <a:pt x="88" y="18"/>
                    </a:lnTo>
                    <a:lnTo>
                      <a:pt x="91" y="35"/>
                    </a:lnTo>
                    <a:lnTo>
                      <a:pt x="91" y="50"/>
                    </a:lnTo>
                    <a:lnTo>
                      <a:pt x="91" y="59"/>
                    </a:lnTo>
                    <a:lnTo>
                      <a:pt x="95" y="62"/>
                    </a:lnTo>
                    <a:lnTo>
                      <a:pt x="99" y="58"/>
                    </a:lnTo>
                    <a:lnTo>
                      <a:pt x="104" y="53"/>
                    </a:lnTo>
                    <a:lnTo>
                      <a:pt x="109" y="52"/>
                    </a:lnTo>
                    <a:lnTo>
                      <a:pt x="110" y="59"/>
                    </a:lnTo>
                    <a:lnTo>
                      <a:pt x="109" y="76"/>
                    </a:lnTo>
                    <a:lnTo>
                      <a:pt x="109" y="94"/>
                    </a:lnTo>
                    <a:lnTo>
                      <a:pt x="116" y="110"/>
                    </a:lnTo>
                    <a:lnTo>
                      <a:pt x="127" y="119"/>
                    </a:lnTo>
                    <a:lnTo>
                      <a:pt x="136" y="126"/>
                    </a:lnTo>
                    <a:lnTo>
                      <a:pt x="144" y="131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5" y="141"/>
                    </a:lnTo>
                    <a:lnTo>
                      <a:pt x="171" y="145"/>
                    </a:lnTo>
                    <a:lnTo>
                      <a:pt x="177" y="150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9" name="Freeform 84"/>
              <p:cNvSpPr>
                <a:spLocks/>
              </p:cNvSpPr>
              <p:nvPr/>
            </p:nvSpPr>
            <p:spPr bwMode="auto">
              <a:xfrm>
                <a:off x="4523" y="774"/>
                <a:ext cx="30" cy="26"/>
              </a:xfrm>
              <a:custGeom>
                <a:avLst/>
                <a:gdLst>
                  <a:gd name="T0" fmla="*/ 0 w 177"/>
                  <a:gd name="T1" fmla="*/ 0 h 155"/>
                  <a:gd name="T2" fmla="*/ 0 w 177"/>
                  <a:gd name="T3" fmla="*/ 0 h 155"/>
                  <a:gd name="T4" fmla="*/ 0 w 177"/>
                  <a:gd name="T5" fmla="*/ 0 h 155"/>
                  <a:gd name="T6" fmla="*/ 0 w 177"/>
                  <a:gd name="T7" fmla="*/ 0 h 155"/>
                  <a:gd name="T8" fmla="*/ 0 w 177"/>
                  <a:gd name="T9" fmla="*/ 0 h 155"/>
                  <a:gd name="T10" fmla="*/ 0 w 177"/>
                  <a:gd name="T11" fmla="*/ 0 h 155"/>
                  <a:gd name="T12" fmla="*/ 0 w 177"/>
                  <a:gd name="T13" fmla="*/ 0 h 155"/>
                  <a:gd name="T14" fmla="*/ 0 w 177"/>
                  <a:gd name="T15" fmla="*/ 0 h 155"/>
                  <a:gd name="T16" fmla="*/ 0 w 177"/>
                  <a:gd name="T17" fmla="*/ 0 h 155"/>
                  <a:gd name="T18" fmla="*/ 0 w 177"/>
                  <a:gd name="T19" fmla="*/ 0 h 155"/>
                  <a:gd name="T20" fmla="*/ 0 w 177"/>
                  <a:gd name="T21" fmla="*/ 0 h 155"/>
                  <a:gd name="T22" fmla="*/ 0 w 177"/>
                  <a:gd name="T23" fmla="*/ 0 h 155"/>
                  <a:gd name="T24" fmla="*/ 0 w 177"/>
                  <a:gd name="T25" fmla="*/ 0 h 155"/>
                  <a:gd name="T26" fmla="*/ 0 w 177"/>
                  <a:gd name="T27" fmla="*/ 0 h 155"/>
                  <a:gd name="T28" fmla="*/ 0 w 177"/>
                  <a:gd name="T29" fmla="*/ 0 h 155"/>
                  <a:gd name="T30" fmla="*/ 0 w 177"/>
                  <a:gd name="T31" fmla="*/ 0 h 155"/>
                  <a:gd name="T32" fmla="*/ 0 w 177"/>
                  <a:gd name="T33" fmla="*/ 0 h 155"/>
                  <a:gd name="T34" fmla="*/ 0 w 177"/>
                  <a:gd name="T35" fmla="*/ 0 h 155"/>
                  <a:gd name="T36" fmla="*/ 0 w 177"/>
                  <a:gd name="T37" fmla="*/ 0 h 155"/>
                  <a:gd name="T38" fmla="*/ 0 w 177"/>
                  <a:gd name="T39" fmla="*/ 0 h 155"/>
                  <a:gd name="T40" fmla="*/ 0 w 177"/>
                  <a:gd name="T41" fmla="*/ 0 h 155"/>
                  <a:gd name="T42" fmla="*/ 0 w 177"/>
                  <a:gd name="T43" fmla="*/ 0 h 155"/>
                  <a:gd name="T44" fmla="*/ 0 w 177"/>
                  <a:gd name="T45" fmla="*/ 0 h 155"/>
                  <a:gd name="T46" fmla="*/ 0 w 177"/>
                  <a:gd name="T47" fmla="*/ 0 h 155"/>
                  <a:gd name="T48" fmla="*/ 0 w 177"/>
                  <a:gd name="T49" fmla="*/ 0 h 155"/>
                  <a:gd name="T50" fmla="*/ 0 w 177"/>
                  <a:gd name="T51" fmla="*/ 0 h 155"/>
                  <a:gd name="T52" fmla="*/ 0 w 177"/>
                  <a:gd name="T53" fmla="*/ 0 h 155"/>
                  <a:gd name="T54" fmla="*/ 0 w 177"/>
                  <a:gd name="T55" fmla="*/ 0 h 155"/>
                  <a:gd name="T56" fmla="*/ 0 w 177"/>
                  <a:gd name="T57" fmla="*/ 0 h 155"/>
                  <a:gd name="T58" fmla="*/ 0 w 177"/>
                  <a:gd name="T59" fmla="*/ 0 h 155"/>
                  <a:gd name="T60" fmla="*/ 0 w 177"/>
                  <a:gd name="T61" fmla="*/ 0 h 155"/>
                  <a:gd name="T62" fmla="*/ 0 w 177"/>
                  <a:gd name="T63" fmla="*/ 0 h 155"/>
                  <a:gd name="T64" fmla="*/ 0 w 177"/>
                  <a:gd name="T65" fmla="*/ 0 h 155"/>
                  <a:gd name="T66" fmla="*/ 0 w 177"/>
                  <a:gd name="T67" fmla="*/ 0 h 155"/>
                  <a:gd name="T68" fmla="*/ 0 w 177"/>
                  <a:gd name="T69" fmla="*/ 0 h 155"/>
                  <a:gd name="T70" fmla="*/ 0 w 177"/>
                  <a:gd name="T71" fmla="*/ 0 h 155"/>
                  <a:gd name="T72" fmla="*/ 0 w 177"/>
                  <a:gd name="T73" fmla="*/ 0 h 155"/>
                  <a:gd name="T74" fmla="*/ 0 w 177"/>
                  <a:gd name="T75" fmla="*/ 0 h 155"/>
                  <a:gd name="T76" fmla="*/ 0 w 177"/>
                  <a:gd name="T77" fmla="*/ 0 h 155"/>
                  <a:gd name="T78" fmla="*/ 0 w 177"/>
                  <a:gd name="T79" fmla="*/ 0 h 155"/>
                  <a:gd name="T80" fmla="*/ 0 w 177"/>
                  <a:gd name="T81" fmla="*/ 0 h 155"/>
                  <a:gd name="T82" fmla="*/ 0 w 177"/>
                  <a:gd name="T83" fmla="*/ 0 h 155"/>
                  <a:gd name="T84" fmla="*/ 0 w 177"/>
                  <a:gd name="T85" fmla="*/ 0 h 155"/>
                  <a:gd name="T86" fmla="*/ 0 w 177"/>
                  <a:gd name="T87" fmla="*/ 0 h 155"/>
                  <a:gd name="T88" fmla="*/ 0 w 177"/>
                  <a:gd name="T89" fmla="*/ 0 h 155"/>
                  <a:gd name="T90" fmla="*/ 0 w 177"/>
                  <a:gd name="T91" fmla="*/ 0 h 155"/>
                  <a:gd name="T92" fmla="*/ 0 w 177"/>
                  <a:gd name="T93" fmla="*/ 0 h 155"/>
                  <a:gd name="T94" fmla="*/ 0 w 177"/>
                  <a:gd name="T95" fmla="*/ 0 h 155"/>
                  <a:gd name="T96" fmla="*/ 0 w 177"/>
                  <a:gd name="T97" fmla="*/ 0 h 155"/>
                  <a:gd name="T98" fmla="*/ 0 w 177"/>
                  <a:gd name="T99" fmla="*/ 0 h 155"/>
                  <a:gd name="T100" fmla="*/ 0 w 177"/>
                  <a:gd name="T101" fmla="*/ 0 h 155"/>
                  <a:gd name="T102" fmla="*/ 0 w 177"/>
                  <a:gd name="T103" fmla="*/ 0 h 155"/>
                  <a:gd name="T104" fmla="*/ 0 w 177"/>
                  <a:gd name="T105" fmla="*/ 0 h 155"/>
                  <a:gd name="T106" fmla="*/ 0 w 177"/>
                  <a:gd name="T107" fmla="*/ 0 h 155"/>
                  <a:gd name="T108" fmla="*/ 0 w 177"/>
                  <a:gd name="T109" fmla="*/ 0 h 155"/>
                  <a:gd name="T110" fmla="*/ 0 w 177"/>
                  <a:gd name="T111" fmla="*/ 0 h 155"/>
                  <a:gd name="T112" fmla="*/ 0 w 177"/>
                  <a:gd name="T113" fmla="*/ 0 h 155"/>
                  <a:gd name="T114" fmla="*/ 0 w 177"/>
                  <a:gd name="T115" fmla="*/ 0 h 1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7"/>
                  <a:gd name="T175" fmla="*/ 0 h 155"/>
                  <a:gd name="T176" fmla="*/ 177 w 177"/>
                  <a:gd name="T177" fmla="*/ 155 h 1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7" h="155">
                    <a:moveTo>
                      <a:pt x="177" y="150"/>
                    </a:moveTo>
                    <a:lnTo>
                      <a:pt x="172" y="155"/>
                    </a:lnTo>
                    <a:lnTo>
                      <a:pt x="171" y="154"/>
                    </a:lnTo>
                    <a:lnTo>
                      <a:pt x="167" y="151"/>
                    </a:lnTo>
                    <a:lnTo>
                      <a:pt x="160" y="147"/>
                    </a:lnTo>
                    <a:lnTo>
                      <a:pt x="151" y="143"/>
                    </a:lnTo>
                    <a:lnTo>
                      <a:pt x="143" y="138"/>
                    </a:lnTo>
                    <a:lnTo>
                      <a:pt x="134" y="132"/>
                    </a:lnTo>
                    <a:lnTo>
                      <a:pt x="125" y="127"/>
                    </a:lnTo>
                    <a:lnTo>
                      <a:pt x="118" y="122"/>
                    </a:lnTo>
                    <a:lnTo>
                      <a:pt x="115" y="120"/>
                    </a:lnTo>
                    <a:lnTo>
                      <a:pt x="111" y="117"/>
                    </a:lnTo>
                    <a:lnTo>
                      <a:pt x="108" y="112"/>
                    </a:lnTo>
                    <a:lnTo>
                      <a:pt x="104" y="108"/>
                    </a:lnTo>
                    <a:lnTo>
                      <a:pt x="99" y="104"/>
                    </a:lnTo>
                    <a:lnTo>
                      <a:pt x="95" y="101"/>
                    </a:lnTo>
                    <a:lnTo>
                      <a:pt x="90" y="99"/>
                    </a:lnTo>
                    <a:lnTo>
                      <a:pt x="85" y="98"/>
                    </a:lnTo>
                    <a:lnTo>
                      <a:pt x="78" y="98"/>
                    </a:lnTo>
                    <a:lnTo>
                      <a:pt x="68" y="99"/>
                    </a:lnTo>
                    <a:lnTo>
                      <a:pt x="61" y="97"/>
                    </a:lnTo>
                    <a:lnTo>
                      <a:pt x="54" y="90"/>
                    </a:lnTo>
                    <a:lnTo>
                      <a:pt x="56" y="89"/>
                    </a:lnTo>
                    <a:lnTo>
                      <a:pt x="64" y="89"/>
                    </a:lnTo>
                    <a:lnTo>
                      <a:pt x="70" y="88"/>
                    </a:lnTo>
                    <a:lnTo>
                      <a:pt x="72" y="83"/>
                    </a:lnTo>
                    <a:lnTo>
                      <a:pt x="70" y="81"/>
                    </a:lnTo>
                    <a:lnTo>
                      <a:pt x="66" y="81"/>
                    </a:lnTo>
                    <a:lnTo>
                      <a:pt x="61" y="81"/>
                    </a:lnTo>
                    <a:lnTo>
                      <a:pt x="54" y="81"/>
                    </a:lnTo>
                    <a:lnTo>
                      <a:pt x="46" y="80"/>
                    </a:lnTo>
                    <a:lnTo>
                      <a:pt x="38" y="76"/>
                    </a:lnTo>
                    <a:lnTo>
                      <a:pt x="30" y="71"/>
                    </a:lnTo>
                    <a:lnTo>
                      <a:pt x="22" y="61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8" y="56"/>
                    </a:lnTo>
                    <a:lnTo>
                      <a:pt x="33" y="57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6" y="57"/>
                    </a:lnTo>
                    <a:lnTo>
                      <a:pt x="48" y="54"/>
                    </a:lnTo>
                    <a:lnTo>
                      <a:pt x="46" y="52"/>
                    </a:lnTo>
                    <a:lnTo>
                      <a:pt x="43" y="49"/>
                    </a:lnTo>
                    <a:lnTo>
                      <a:pt x="38" y="48"/>
                    </a:lnTo>
                    <a:lnTo>
                      <a:pt x="32" y="47"/>
                    </a:lnTo>
                    <a:lnTo>
                      <a:pt x="26" y="46"/>
                    </a:lnTo>
                    <a:lnTo>
                      <a:pt x="18" y="44"/>
                    </a:lnTo>
                    <a:lnTo>
                      <a:pt x="13" y="42"/>
                    </a:lnTo>
                    <a:lnTo>
                      <a:pt x="7" y="37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18" y="21"/>
                    </a:lnTo>
                    <a:lnTo>
                      <a:pt x="15" y="15"/>
                    </a:lnTo>
                    <a:lnTo>
                      <a:pt x="16" y="10"/>
                    </a:lnTo>
                    <a:lnTo>
                      <a:pt x="22" y="9"/>
                    </a:lnTo>
                    <a:lnTo>
                      <a:pt x="28" y="10"/>
                    </a:lnTo>
                    <a:lnTo>
                      <a:pt x="32" y="11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3" y="10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5" y="6"/>
                    </a:lnTo>
                    <a:lnTo>
                      <a:pt x="58" y="16"/>
                    </a:lnTo>
                    <a:lnTo>
                      <a:pt x="61" y="26"/>
                    </a:lnTo>
                    <a:lnTo>
                      <a:pt x="63" y="33"/>
                    </a:lnTo>
                    <a:lnTo>
                      <a:pt x="67" y="30"/>
                    </a:lnTo>
                    <a:lnTo>
                      <a:pt x="69" y="21"/>
                    </a:lnTo>
                    <a:lnTo>
                      <a:pt x="72" y="12"/>
                    </a:lnTo>
                    <a:lnTo>
                      <a:pt x="76" y="8"/>
                    </a:lnTo>
                    <a:lnTo>
                      <a:pt x="88" y="18"/>
                    </a:lnTo>
                    <a:lnTo>
                      <a:pt x="91" y="35"/>
                    </a:lnTo>
                    <a:lnTo>
                      <a:pt x="91" y="50"/>
                    </a:lnTo>
                    <a:lnTo>
                      <a:pt x="91" y="59"/>
                    </a:lnTo>
                    <a:lnTo>
                      <a:pt x="95" y="62"/>
                    </a:lnTo>
                    <a:lnTo>
                      <a:pt x="99" y="58"/>
                    </a:lnTo>
                    <a:lnTo>
                      <a:pt x="104" y="53"/>
                    </a:lnTo>
                    <a:lnTo>
                      <a:pt x="109" y="52"/>
                    </a:lnTo>
                    <a:lnTo>
                      <a:pt x="110" y="59"/>
                    </a:lnTo>
                    <a:lnTo>
                      <a:pt x="109" y="76"/>
                    </a:lnTo>
                    <a:lnTo>
                      <a:pt x="109" y="94"/>
                    </a:lnTo>
                    <a:lnTo>
                      <a:pt x="116" y="110"/>
                    </a:lnTo>
                    <a:lnTo>
                      <a:pt x="127" y="119"/>
                    </a:lnTo>
                    <a:lnTo>
                      <a:pt x="136" y="126"/>
                    </a:lnTo>
                    <a:lnTo>
                      <a:pt x="144" y="131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5" y="141"/>
                    </a:lnTo>
                    <a:lnTo>
                      <a:pt x="171" y="145"/>
                    </a:lnTo>
                    <a:lnTo>
                      <a:pt x="177" y="150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0" name="Freeform 85"/>
              <p:cNvSpPr>
                <a:spLocks/>
              </p:cNvSpPr>
              <p:nvPr/>
            </p:nvSpPr>
            <p:spPr bwMode="auto">
              <a:xfrm>
                <a:off x="4548" y="795"/>
                <a:ext cx="29" cy="23"/>
              </a:xfrm>
              <a:custGeom>
                <a:avLst/>
                <a:gdLst>
                  <a:gd name="T0" fmla="*/ 0 w 176"/>
                  <a:gd name="T1" fmla="*/ 0 h 139"/>
                  <a:gd name="T2" fmla="*/ 0 w 176"/>
                  <a:gd name="T3" fmla="*/ 0 h 139"/>
                  <a:gd name="T4" fmla="*/ 0 w 176"/>
                  <a:gd name="T5" fmla="*/ 0 h 139"/>
                  <a:gd name="T6" fmla="*/ 0 w 176"/>
                  <a:gd name="T7" fmla="*/ 0 h 139"/>
                  <a:gd name="T8" fmla="*/ 0 w 176"/>
                  <a:gd name="T9" fmla="*/ 0 h 139"/>
                  <a:gd name="T10" fmla="*/ 0 w 176"/>
                  <a:gd name="T11" fmla="*/ 0 h 139"/>
                  <a:gd name="T12" fmla="*/ 0 w 176"/>
                  <a:gd name="T13" fmla="*/ 0 h 139"/>
                  <a:gd name="T14" fmla="*/ 0 w 176"/>
                  <a:gd name="T15" fmla="*/ 0 h 139"/>
                  <a:gd name="T16" fmla="*/ 0 w 176"/>
                  <a:gd name="T17" fmla="*/ 0 h 139"/>
                  <a:gd name="T18" fmla="*/ 0 w 176"/>
                  <a:gd name="T19" fmla="*/ 0 h 139"/>
                  <a:gd name="T20" fmla="*/ 0 w 176"/>
                  <a:gd name="T21" fmla="*/ 0 h 139"/>
                  <a:gd name="T22" fmla="*/ 0 w 176"/>
                  <a:gd name="T23" fmla="*/ 0 h 139"/>
                  <a:gd name="T24" fmla="*/ 0 w 176"/>
                  <a:gd name="T25" fmla="*/ 0 h 139"/>
                  <a:gd name="T26" fmla="*/ 0 w 176"/>
                  <a:gd name="T27" fmla="*/ 0 h 139"/>
                  <a:gd name="T28" fmla="*/ 0 w 176"/>
                  <a:gd name="T29" fmla="*/ 0 h 139"/>
                  <a:gd name="T30" fmla="*/ 0 w 176"/>
                  <a:gd name="T31" fmla="*/ 0 h 139"/>
                  <a:gd name="T32" fmla="*/ 0 w 176"/>
                  <a:gd name="T33" fmla="*/ 0 h 139"/>
                  <a:gd name="T34" fmla="*/ 0 w 176"/>
                  <a:gd name="T35" fmla="*/ 0 h 139"/>
                  <a:gd name="T36" fmla="*/ 0 w 176"/>
                  <a:gd name="T37" fmla="*/ 0 h 139"/>
                  <a:gd name="T38" fmla="*/ 0 w 176"/>
                  <a:gd name="T39" fmla="*/ 0 h 139"/>
                  <a:gd name="T40" fmla="*/ 0 w 176"/>
                  <a:gd name="T41" fmla="*/ 0 h 139"/>
                  <a:gd name="T42" fmla="*/ 0 w 176"/>
                  <a:gd name="T43" fmla="*/ 0 h 139"/>
                  <a:gd name="T44" fmla="*/ 0 w 176"/>
                  <a:gd name="T45" fmla="*/ 0 h 139"/>
                  <a:gd name="T46" fmla="*/ 0 w 176"/>
                  <a:gd name="T47" fmla="*/ 0 h 139"/>
                  <a:gd name="T48" fmla="*/ 0 w 176"/>
                  <a:gd name="T49" fmla="*/ 0 h 139"/>
                  <a:gd name="T50" fmla="*/ 0 w 176"/>
                  <a:gd name="T51" fmla="*/ 0 h 139"/>
                  <a:gd name="T52" fmla="*/ 0 w 176"/>
                  <a:gd name="T53" fmla="*/ 0 h 139"/>
                  <a:gd name="T54" fmla="*/ 0 w 176"/>
                  <a:gd name="T55" fmla="*/ 0 h 139"/>
                  <a:gd name="T56" fmla="*/ 0 w 176"/>
                  <a:gd name="T57" fmla="*/ 0 h 139"/>
                  <a:gd name="T58" fmla="*/ 0 w 176"/>
                  <a:gd name="T59" fmla="*/ 0 h 139"/>
                  <a:gd name="T60" fmla="*/ 0 w 176"/>
                  <a:gd name="T61" fmla="*/ 0 h 139"/>
                  <a:gd name="T62" fmla="*/ 0 w 176"/>
                  <a:gd name="T63" fmla="*/ 0 h 139"/>
                  <a:gd name="T64" fmla="*/ 0 w 176"/>
                  <a:gd name="T65" fmla="*/ 0 h 139"/>
                  <a:gd name="T66" fmla="*/ 0 w 176"/>
                  <a:gd name="T67" fmla="*/ 0 h 139"/>
                  <a:gd name="T68" fmla="*/ 0 w 176"/>
                  <a:gd name="T69" fmla="*/ 0 h 139"/>
                  <a:gd name="T70" fmla="*/ 0 w 176"/>
                  <a:gd name="T71" fmla="*/ 0 h 139"/>
                  <a:gd name="T72" fmla="*/ 0 w 176"/>
                  <a:gd name="T73" fmla="*/ 0 h 139"/>
                  <a:gd name="T74" fmla="*/ 0 w 176"/>
                  <a:gd name="T75" fmla="*/ 0 h 139"/>
                  <a:gd name="T76" fmla="*/ 0 w 176"/>
                  <a:gd name="T77" fmla="*/ 0 h 139"/>
                  <a:gd name="T78" fmla="*/ 0 w 176"/>
                  <a:gd name="T79" fmla="*/ 0 h 139"/>
                  <a:gd name="T80" fmla="*/ 0 w 176"/>
                  <a:gd name="T81" fmla="*/ 0 h 139"/>
                  <a:gd name="T82" fmla="*/ 0 w 176"/>
                  <a:gd name="T83" fmla="*/ 0 h 139"/>
                  <a:gd name="T84" fmla="*/ 0 w 176"/>
                  <a:gd name="T85" fmla="*/ 0 h 139"/>
                  <a:gd name="T86" fmla="*/ 0 w 176"/>
                  <a:gd name="T87" fmla="*/ 0 h 139"/>
                  <a:gd name="T88" fmla="*/ 0 w 176"/>
                  <a:gd name="T89" fmla="*/ 0 h 139"/>
                  <a:gd name="T90" fmla="*/ 0 w 176"/>
                  <a:gd name="T91" fmla="*/ 0 h 139"/>
                  <a:gd name="T92" fmla="*/ 0 w 176"/>
                  <a:gd name="T93" fmla="*/ 0 h 139"/>
                  <a:gd name="T94" fmla="*/ 0 w 176"/>
                  <a:gd name="T95" fmla="*/ 0 h 139"/>
                  <a:gd name="T96" fmla="*/ 0 w 176"/>
                  <a:gd name="T97" fmla="*/ 0 h 139"/>
                  <a:gd name="T98" fmla="*/ 0 w 176"/>
                  <a:gd name="T99" fmla="*/ 0 h 139"/>
                  <a:gd name="T100" fmla="*/ 0 w 176"/>
                  <a:gd name="T101" fmla="*/ 0 h 139"/>
                  <a:gd name="T102" fmla="*/ 0 w 176"/>
                  <a:gd name="T103" fmla="*/ 0 h 139"/>
                  <a:gd name="T104" fmla="*/ 0 w 176"/>
                  <a:gd name="T105" fmla="*/ 0 h 1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6"/>
                  <a:gd name="T160" fmla="*/ 0 h 139"/>
                  <a:gd name="T161" fmla="*/ 176 w 176"/>
                  <a:gd name="T162" fmla="*/ 139 h 1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6" h="139">
                    <a:moveTo>
                      <a:pt x="176" y="131"/>
                    </a:moveTo>
                    <a:lnTo>
                      <a:pt x="170" y="139"/>
                    </a:lnTo>
                    <a:lnTo>
                      <a:pt x="169" y="138"/>
                    </a:lnTo>
                    <a:lnTo>
                      <a:pt x="168" y="136"/>
                    </a:lnTo>
                    <a:lnTo>
                      <a:pt x="164" y="134"/>
                    </a:lnTo>
                    <a:lnTo>
                      <a:pt x="160" y="129"/>
                    </a:lnTo>
                    <a:lnTo>
                      <a:pt x="155" y="126"/>
                    </a:lnTo>
                    <a:lnTo>
                      <a:pt x="148" y="121"/>
                    </a:lnTo>
                    <a:lnTo>
                      <a:pt x="141" y="118"/>
                    </a:lnTo>
                    <a:lnTo>
                      <a:pt x="133" y="116"/>
                    </a:lnTo>
                    <a:lnTo>
                      <a:pt x="128" y="114"/>
                    </a:lnTo>
                    <a:lnTo>
                      <a:pt x="124" y="112"/>
                    </a:lnTo>
                    <a:lnTo>
                      <a:pt x="122" y="111"/>
                    </a:lnTo>
                    <a:lnTo>
                      <a:pt x="116" y="111"/>
                    </a:lnTo>
                    <a:lnTo>
                      <a:pt x="108" y="114"/>
                    </a:lnTo>
                    <a:lnTo>
                      <a:pt x="102" y="116"/>
                    </a:lnTo>
                    <a:lnTo>
                      <a:pt x="95" y="117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9" y="112"/>
                    </a:lnTo>
                    <a:lnTo>
                      <a:pt x="90" y="111"/>
                    </a:lnTo>
                    <a:lnTo>
                      <a:pt x="88" y="106"/>
                    </a:lnTo>
                    <a:lnTo>
                      <a:pt x="84" y="103"/>
                    </a:lnTo>
                    <a:lnTo>
                      <a:pt x="81" y="105"/>
                    </a:lnTo>
                    <a:lnTo>
                      <a:pt x="77" y="107"/>
                    </a:lnTo>
                    <a:lnTo>
                      <a:pt x="70" y="110"/>
                    </a:lnTo>
                    <a:lnTo>
                      <a:pt x="63" y="111"/>
                    </a:lnTo>
                    <a:lnTo>
                      <a:pt x="53" y="110"/>
                    </a:lnTo>
                    <a:lnTo>
                      <a:pt x="42" y="106"/>
                    </a:lnTo>
                    <a:lnTo>
                      <a:pt x="29" y="94"/>
                    </a:lnTo>
                    <a:lnTo>
                      <a:pt x="28" y="91"/>
                    </a:lnTo>
                    <a:lnTo>
                      <a:pt x="32" y="89"/>
                    </a:lnTo>
                    <a:lnTo>
                      <a:pt x="39" y="88"/>
                    </a:lnTo>
                    <a:lnTo>
                      <a:pt x="48" y="87"/>
                    </a:lnTo>
                    <a:lnTo>
                      <a:pt x="55" y="85"/>
                    </a:lnTo>
                    <a:lnTo>
                      <a:pt x="63" y="84"/>
                    </a:lnTo>
                    <a:lnTo>
                      <a:pt x="68" y="82"/>
                    </a:lnTo>
                    <a:lnTo>
                      <a:pt x="68" y="78"/>
                    </a:lnTo>
                    <a:lnTo>
                      <a:pt x="65" y="75"/>
                    </a:lnTo>
                    <a:lnTo>
                      <a:pt x="59" y="74"/>
                    </a:lnTo>
                    <a:lnTo>
                      <a:pt x="53" y="73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7" y="74"/>
                    </a:lnTo>
                    <a:lnTo>
                      <a:pt x="20" y="73"/>
                    </a:lnTo>
                    <a:lnTo>
                      <a:pt x="16" y="71"/>
                    </a:lnTo>
                    <a:lnTo>
                      <a:pt x="10" y="64"/>
                    </a:lnTo>
                    <a:lnTo>
                      <a:pt x="7" y="60"/>
                    </a:lnTo>
                    <a:lnTo>
                      <a:pt x="10" y="57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8" y="56"/>
                    </a:lnTo>
                    <a:lnTo>
                      <a:pt x="35" y="56"/>
                    </a:lnTo>
                    <a:lnTo>
                      <a:pt x="41" y="55"/>
                    </a:lnTo>
                    <a:lnTo>
                      <a:pt x="43" y="54"/>
                    </a:lnTo>
                    <a:lnTo>
                      <a:pt x="41" y="53"/>
                    </a:lnTo>
                    <a:lnTo>
                      <a:pt x="36" y="51"/>
                    </a:lnTo>
                    <a:lnTo>
                      <a:pt x="28" y="48"/>
                    </a:lnTo>
                    <a:lnTo>
                      <a:pt x="19" y="46"/>
                    </a:lnTo>
                    <a:lnTo>
                      <a:pt x="11" y="43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9" y="28"/>
                    </a:lnTo>
                    <a:lnTo>
                      <a:pt x="18" y="29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22" y="15"/>
                    </a:lnTo>
                    <a:lnTo>
                      <a:pt x="17" y="5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5" y="8"/>
                    </a:lnTo>
                    <a:lnTo>
                      <a:pt x="30" y="14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9" y="10"/>
                    </a:lnTo>
                    <a:lnTo>
                      <a:pt x="54" y="23"/>
                    </a:lnTo>
                    <a:lnTo>
                      <a:pt x="58" y="36"/>
                    </a:lnTo>
                    <a:lnTo>
                      <a:pt x="63" y="43"/>
                    </a:lnTo>
                    <a:lnTo>
                      <a:pt x="67" y="42"/>
                    </a:lnTo>
                    <a:lnTo>
                      <a:pt x="68" y="35"/>
                    </a:lnTo>
                    <a:lnTo>
                      <a:pt x="68" y="28"/>
                    </a:lnTo>
                    <a:lnTo>
                      <a:pt x="71" y="25"/>
                    </a:lnTo>
                    <a:lnTo>
                      <a:pt x="84" y="32"/>
                    </a:lnTo>
                    <a:lnTo>
                      <a:pt x="92" y="47"/>
                    </a:lnTo>
                    <a:lnTo>
                      <a:pt x="96" y="64"/>
                    </a:lnTo>
                    <a:lnTo>
                      <a:pt x="99" y="74"/>
                    </a:lnTo>
                    <a:lnTo>
                      <a:pt x="105" y="76"/>
                    </a:lnTo>
                    <a:lnTo>
                      <a:pt x="108" y="73"/>
                    </a:lnTo>
                    <a:lnTo>
                      <a:pt x="110" y="69"/>
                    </a:lnTo>
                    <a:lnTo>
                      <a:pt x="115" y="65"/>
                    </a:lnTo>
                    <a:lnTo>
                      <a:pt x="119" y="73"/>
                    </a:lnTo>
                    <a:lnTo>
                      <a:pt x="123" y="85"/>
                    </a:lnTo>
                    <a:lnTo>
                      <a:pt x="129" y="99"/>
                    </a:lnTo>
                    <a:lnTo>
                      <a:pt x="134" y="107"/>
                    </a:lnTo>
                    <a:lnTo>
                      <a:pt x="137" y="108"/>
                    </a:lnTo>
                    <a:lnTo>
                      <a:pt x="141" y="109"/>
                    </a:lnTo>
                    <a:lnTo>
                      <a:pt x="145" y="111"/>
                    </a:lnTo>
                    <a:lnTo>
                      <a:pt x="149" y="115"/>
                    </a:lnTo>
                    <a:lnTo>
                      <a:pt x="155" y="118"/>
                    </a:lnTo>
                    <a:lnTo>
                      <a:pt x="160" y="121"/>
                    </a:lnTo>
                    <a:lnTo>
                      <a:pt x="168" y="126"/>
                    </a:lnTo>
                    <a:lnTo>
                      <a:pt x="176" y="131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1" name="Freeform 86"/>
              <p:cNvSpPr>
                <a:spLocks/>
              </p:cNvSpPr>
              <p:nvPr/>
            </p:nvSpPr>
            <p:spPr bwMode="auto">
              <a:xfrm>
                <a:off x="4548" y="795"/>
                <a:ext cx="29" cy="23"/>
              </a:xfrm>
              <a:custGeom>
                <a:avLst/>
                <a:gdLst>
                  <a:gd name="T0" fmla="*/ 0 w 176"/>
                  <a:gd name="T1" fmla="*/ 0 h 139"/>
                  <a:gd name="T2" fmla="*/ 0 w 176"/>
                  <a:gd name="T3" fmla="*/ 0 h 139"/>
                  <a:gd name="T4" fmla="*/ 0 w 176"/>
                  <a:gd name="T5" fmla="*/ 0 h 139"/>
                  <a:gd name="T6" fmla="*/ 0 w 176"/>
                  <a:gd name="T7" fmla="*/ 0 h 139"/>
                  <a:gd name="T8" fmla="*/ 0 w 176"/>
                  <a:gd name="T9" fmla="*/ 0 h 139"/>
                  <a:gd name="T10" fmla="*/ 0 w 176"/>
                  <a:gd name="T11" fmla="*/ 0 h 139"/>
                  <a:gd name="T12" fmla="*/ 0 w 176"/>
                  <a:gd name="T13" fmla="*/ 0 h 139"/>
                  <a:gd name="T14" fmla="*/ 0 w 176"/>
                  <a:gd name="T15" fmla="*/ 0 h 139"/>
                  <a:gd name="T16" fmla="*/ 0 w 176"/>
                  <a:gd name="T17" fmla="*/ 0 h 139"/>
                  <a:gd name="T18" fmla="*/ 0 w 176"/>
                  <a:gd name="T19" fmla="*/ 0 h 139"/>
                  <a:gd name="T20" fmla="*/ 0 w 176"/>
                  <a:gd name="T21" fmla="*/ 0 h 139"/>
                  <a:gd name="T22" fmla="*/ 0 w 176"/>
                  <a:gd name="T23" fmla="*/ 0 h 139"/>
                  <a:gd name="T24" fmla="*/ 0 w 176"/>
                  <a:gd name="T25" fmla="*/ 0 h 139"/>
                  <a:gd name="T26" fmla="*/ 0 w 176"/>
                  <a:gd name="T27" fmla="*/ 0 h 139"/>
                  <a:gd name="T28" fmla="*/ 0 w 176"/>
                  <a:gd name="T29" fmla="*/ 0 h 139"/>
                  <a:gd name="T30" fmla="*/ 0 w 176"/>
                  <a:gd name="T31" fmla="*/ 0 h 139"/>
                  <a:gd name="T32" fmla="*/ 0 w 176"/>
                  <a:gd name="T33" fmla="*/ 0 h 139"/>
                  <a:gd name="T34" fmla="*/ 0 w 176"/>
                  <a:gd name="T35" fmla="*/ 0 h 139"/>
                  <a:gd name="T36" fmla="*/ 0 w 176"/>
                  <a:gd name="T37" fmla="*/ 0 h 139"/>
                  <a:gd name="T38" fmla="*/ 0 w 176"/>
                  <a:gd name="T39" fmla="*/ 0 h 139"/>
                  <a:gd name="T40" fmla="*/ 0 w 176"/>
                  <a:gd name="T41" fmla="*/ 0 h 139"/>
                  <a:gd name="T42" fmla="*/ 0 w 176"/>
                  <a:gd name="T43" fmla="*/ 0 h 139"/>
                  <a:gd name="T44" fmla="*/ 0 w 176"/>
                  <a:gd name="T45" fmla="*/ 0 h 139"/>
                  <a:gd name="T46" fmla="*/ 0 w 176"/>
                  <a:gd name="T47" fmla="*/ 0 h 139"/>
                  <a:gd name="T48" fmla="*/ 0 w 176"/>
                  <a:gd name="T49" fmla="*/ 0 h 139"/>
                  <a:gd name="T50" fmla="*/ 0 w 176"/>
                  <a:gd name="T51" fmla="*/ 0 h 139"/>
                  <a:gd name="T52" fmla="*/ 0 w 176"/>
                  <a:gd name="T53" fmla="*/ 0 h 139"/>
                  <a:gd name="T54" fmla="*/ 0 w 176"/>
                  <a:gd name="T55" fmla="*/ 0 h 139"/>
                  <a:gd name="T56" fmla="*/ 0 w 176"/>
                  <a:gd name="T57" fmla="*/ 0 h 139"/>
                  <a:gd name="T58" fmla="*/ 0 w 176"/>
                  <a:gd name="T59" fmla="*/ 0 h 139"/>
                  <a:gd name="T60" fmla="*/ 0 w 176"/>
                  <a:gd name="T61" fmla="*/ 0 h 139"/>
                  <a:gd name="T62" fmla="*/ 0 w 176"/>
                  <a:gd name="T63" fmla="*/ 0 h 139"/>
                  <a:gd name="T64" fmla="*/ 0 w 176"/>
                  <a:gd name="T65" fmla="*/ 0 h 139"/>
                  <a:gd name="T66" fmla="*/ 0 w 176"/>
                  <a:gd name="T67" fmla="*/ 0 h 139"/>
                  <a:gd name="T68" fmla="*/ 0 w 176"/>
                  <a:gd name="T69" fmla="*/ 0 h 139"/>
                  <a:gd name="T70" fmla="*/ 0 w 176"/>
                  <a:gd name="T71" fmla="*/ 0 h 139"/>
                  <a:gd name="T72" fmla="*/ 0 w 176"/>
                  <a:gd name="T73" fmla="*/ 0 h 139"/>
                  <a:gd name="T74" fmla="*/ 0 w 176"/>
                  <a:gd name="T75" fmla="*/ 0 h 139"/>
                  <a:gd name="T76" fmla="*/ 0 w 176"/>
                  <a:gd name="T77" fmla="*/ 0 h 139"/>
                  <a:gd name="T78" fmla="*/ 0 w 176"/>
                  <a:gd name="T79" fmla="*/ 0 h 139"/>
                  <a:gd name="T80" fmla="*/ 0 w 176"/>
                  <a:gd name="T81" fmla="*/ 0 h 139"/>
                  <a:gd name="T82" fmla="*/ 0 w 176"/>
                  <a:gd name="T83" fmla="*/ 0 h 139"/>
                  <a:gd name="T84" fmla="*/ 0 w 176"/>
                  <a:gd name="T85" fmla="*/ 0 h 139"/>
                  <a:gd name="T86" fmla="*/ 0 w 176"/>
                  <a:gd name="T87" fmla="*/ 0 h 139"/>
                  <a:gd name="T88" fmla="*/ 0 w 176"/>
                  <a:gd name="T89" fmla="*/ 0 h 139"/>
                  <a:gd name="T90" fmla="*/ 0 w 176"/>
                  <a:gd name="T91" fmla="*/ 0 h 139"/>
                  <a:gd name="T92" fmla="*/ 0 w 176"/>
                  <a:gd name="T93" fmla="*/ 0 h 139"/>
                  <a:gd name="T94" fmla="*/ 0 w 176"/>
                  <a:gd name="T95" fmla="*/ 0 h 139"/>
                  <a:gd name="T96" fmla="*/ 0 w 176"/>
                  <a:gd name="T97" fmla="*/ 0 h 139"/>
                  <a:gd name="T98" fmla="*/ 0 w 176"/>
                  <a:gd name="T99" fmla="*/ 0 h 139"/>
                  <a:gd name="T100" fmla="*/ 0 w 176"/>
                  <a:gd name="T101" fmla="*/ 0 h 139"/>
                  <a:gd name="T102" fmla="*/ 0 w 176"/>
                  <a:gd name="T103" fmla="*/ 0 h 139"/>
                  <a:gd name="T104" fmla="*/ 0 w 176"/>
                  <a:gd name="T105" fmla="*/ 0 h 139"/>
                  <a:gd name="T106" fmla="*/ 0 w 176"/>
                  <a:gd name="T107" fmla="*/ 0 h 139"/>
                  <a:gd name="T108" fmla="*/ 0 w 176"/>
                  <a:gd name="T109" fmla="*/ 0 h 139"/>
                  <a:gd name="T110" fmla="*/ 0 w 176"/>
                  <a:gd name="T111" fmla="*/ 0 h 139"/>
                  <a:gd name="T112" fmla="*/ 0 w 176"/>
                  <a:gd name="T113" fmla="*/ 0 h 139"/>
                  <a:gd name="T114" fmla="*/ 0 w 176"/>
                  <a:gd name="T115" fmla="*/ 0 h 139"/>
                  <a:gd name="T116" fmla="*/ 0 w 176"/>
                  <a:gd name="T117" fmla="*/ 0 h 139"/>
                  <a:gd name="T118" fmla="*/ 0 w 176"/>
                  <a:gd name="T119" fmla="*/ 0 h 139"/>
                  <a:gd name="T120" fmla="*/ 0 w 176"/>
                  <a:gd name="T121" fmla="*/ 0 h 139"/>
                  <a:gd name="T122" fmla="*/ 0 w 176"/>
                  <a:gd name="T123" fmla="*/ 0 h 1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6"/>
                  <a:gd name="T187" fmla="*/ 0 h 139"/>
                  <a:gd name="T188" fmla="*/ 176 w 176"/>
                  <a:gd name="T189" fmla="*/ 139 h 13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6" h="139">
                    <a:moveTo>
                      <a:pt x="176" y="131"/>
                    </a:moveTo>
                    <a:lnTo>
                      <a:pt x="170" y="139"/>
                    </a:lnTo>
                    <a:lnTo>
                      <a:pt x="169" y="138"/>
                    </a:lnTo>
                    <a:lnTo>
                      <a:pt x="168" y="136"/>
                    </a:lnTo>
                    <a:lnTo>
                      <a:pt x="164" y="134"/>
                    </a:lnTo>
                    <a:lnTo>
                      <a:pt x="160" y="129"/>
                    </a:lnTo>
                    <a:lnTo>
                      <a:pt x="155" y="126"/>
                    </a:lnTo>
                    <a:lnTo>
                      <a:pt x="148" y="121"/>
                    </a:lnTo>
                    <a:lnTo>
                      <a:pt x="141" y="118"/>
                    </a:lnTo>
                    <a:lnTo>
                      <a:pt x="133" y="116"/>
                    </a:lnTo>
                    <a:lnTo>
                      <a:pt x="128" y="114"/>
                    </a:lnTo>
                    <a:lnTo>
                      <a:pt x="124" y="112"/>
                    </a:lnTo>
                    <a:lnTo>
                      <a:pt x="122" y="111"/>
                    </a:lnTo>
                    <a:lnTo>
                      <a:pt x="116" y="111"/>
                    </a:lnTo>
                    <a:lnTo>
                      <a:pt x="108" y="114"/>
                    </a:lnTo>
                    <a:lnTo>
                      <a:pt x="102" y="116"/>
                    </a:lnTo>
                    <a:lnTo>
                      <a:pt x="95" y="117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9" y="112"/>
                    </a:lnTo>
                    <a:lnTo>
                      <a:pt x="90" y="111"/>
                    </a:lnTo>
                    <a:lnTo>
                      <a:pt x="88" y="106"/>
                    </a:lnTo>
                    <a:lnTo>
                      <a:pt x="84" y="103"/>
                    </a:lnTo>
                    <a:lnTo>
                      <a:pt x="81" y="105"/>
                    </a:lnTo>
                    <a:lnTo>
                      <a:pt x="77" y="107"/>
                    </a:lnTo>
                    <a:lnTo>
                      <a:pt x="70" y="110"/>
                    </a:lnTo>
                    <a:lnTo>
                      <a:pt x="63" y="111"/>
                    </a:lnTo>
                    <a:lnTo>
                      <a:pt x="53" y="110"/>
                    </a:lnTo>
                    <a:lnTo>
                      <a:pt x="42" y="106"/>
                    </a:lnTo>
                    <a:lnTo>
                      <a:pt x="29" y="94"/>
                    </a:lnTo>
                    <a:lnTo>
                      <a:pt x="28" y="91"/>
                    </a:lnTo>
                    <a:lnTo>
                      <a:pt x="32" y="89"/>
                    </a:lnTo>
                    <a:lnTo>
                      <a:pt x="39" y="88"/>
                    </a:lnTo>
                    <a:lnTo>
                      <a:pt x="48" y="87"/>
                    </a:lnTo>
                    <a:lnTo>
                      <a:pt x="55" y="85"/>
                    </a:lnTo>
                    <a:lnTo>
                      <a:pt x="63" y="84"/>
                    </a:lnTo>
                    <a:lnTo>
                      <a:pt x="68" y="82"/>
                    </a:lnTo>
                    <a:lnTo>
                      <a:pt x="68" y="78"/>
                    </a:lnTo>
                    <a:lnTo>
                      <a:pt x="65" y="75"/>
                    </a:lnTo>
                    <a:lnTo>
                      <a:pt x="59" y="74"/>
                    </a:lnTo>
                    <a:lnTo>
                      <a:pt x="53" y="73"/>
                    </a:lnTo>
                    <a:lnTo>
                      <a:pt x="44" y="74"/>
                    </a:lnTo>
                    <a:lnTo>
                      <a:pt x="36" y="74"/>
                    </a:lnTo>
                    <a:lnTo>
                      <a:pt x="27" y="74"/>
                    </a:lnTo>
                    <a:lnTo>
                      <a:pt x="20" y="73"/>
                    </a:lnTo>
                    <a:lnTo>
                      <a:pt x="16" y="71"/>
                    </a:lnTo>
                    <a:lnTo>
                      <a:pt x="10" y="64"/>
                    </a:lnTo>
                    <a:lnTo>
                      <a:pt x="7" y="60"/>
                    </a:lnTo>
                    <a:lnTo>
                      <a:pt x="10" y="57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8" y="56"/>
                    </a:lnTo>
                    <a:lnTo>
                      <a:pt x="35" y="56"/>
                    </a:lnTo>
                    <a:lnTo>
                      <a:pt x="41" y="55"/>
                    </a:lnTo>
                    <a:lnTo>
                      <a:pt x="43" y="54"/>
                    </a:lnTo>
                    <a:lnTo>
                      <a:pt x="41" y="53"/>
                    </a:lnTo>
                    <a:lnTo>
                      <a:pt x="36" y="51"/>
                    </a:lnTo>
                    <a:lnTo>
                      <a:pt x="28" y="48"/>
                    </a:lnTo>
                    <a:lnTo>
                      <a:pt x="19" y="46"/>
                    </a:lnTo>
                    <a:lnTo>
                      <a:pt x="11" y="43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9" y="28"/>
                    </a:lnTo>
                    <a:lnTo>
                      <a:pt x="18" y="29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22" y="15"/>
                    </a:lnTo>
                    <a:lnTo>
                      <a:pt x="17" y="5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5" y="8"/>
                    </a:lnTo>
                    <a:lnTo>
                      <a:pt x="30" y="14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9" y="10"/>
                    </a:lnTo>
                    <a:lnTo>
                      <a:pt x="54" y="23"/>
                    </a:lnTo>
                    <a:lnTo>
                      <a:pt x="58" y="36"/>
                    </a:lnTo>
                    <a:lnTo>
                      <a:pt x="63" y="43"/>
                    </a:lnTo>
                    <a:lnTo>
                      <a:pt x="67" y="42"/>
                    </a:lnTo>
                    <a:lnTo>
                      <a:pt x="68" y="35"/>
                    </a:lnTo>
                    <a:lnTo>
                      <a:pt x="68" y="28"/>
                    </a:lnTo>
                    <a:lnTo>
                      <a:pt x="71" y="25"/>
                    </a:lnTo>
                    <a:lnTo>
                      <a:pt x="84" y="32"/>
                    </a:lnTo>
                    <a:lnTo>
                      <a:pt x="92" y="47"/>
                    </a:lnTo>
                    <a:lnTo>
                      <a:pt x="96" y="64"/>
                    </a:lnTo>
                    <a:lnTo>
                      <a:pt x="99" y="74"/>
                    </a:lnTo>
                    <a:lnTo>
                      <a:pt x="105" y="76"/>
                    </a:lnTo>
                    <a:lnTo>
                      <a:pt x="108" y="73"/>
                    </a:lnTo>
                    <a:lnTo>
                      <a:pt x="110" y="69"/>
                    </a:lnTo>
                    <a:lnTo>
                      <a:pt x="115" y="65"/>
                    </a:lnTo>
                    <a:lnTo>
                      <a:pt x="119" y="73"/>
                    </a:lnTo>
                    <a:lnTo>
                      <a:pt x="123" y="85"/>
                    </a:lnTo>
                    <a:lnTo>
                      <a:pt x="129" y="99"/>
                    </a:lnTo>
                    <a:lnTo>
                      <a:pt x="134" y="107"/>
                    </a:lnTo>
                    <a:lnTo>
                      <a:pt x="137" y="108"/>
                    </a:lnTo>
                    <a:lnTo>
                      <a:pt x="141" y="109"/>
                    </a:lnTo>
                    <a:lnTo>
                      <a:pt x="145" y="111"/>
                    </a:lnTo>
                    <a:lnTo>
                      <a:pt x="149" y="115"/>
                    </a:lnTo>
                    <a:lnTo>
                      <a:pt x="155" y="118"/>
                    </a:lnTo>
                    <a:lnTo>
                      <a:pt x="160" y="121"/>
                    </a:lnTo>
                    <a:lnTo>
                      <a:pt x="168" y="126"/>
                    </a:lnTo>
                    <a:lnTo>
                      <a:pt x="176" y="131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2" name="Freeform 87"/>
              <p:cNvSpPr>
                <a:spLocks/>
              </p:cNvSpPr>
              <p:nvPr/>
            </p:nvSpPr>
            <p:spPr bwMode="auto">
              <a:xfrm>
                <a:off x="4572" y="813"/>
                <a:ext cx="40" cy="14"/>
              </a:xfrm>
              <a:custGeom>
                <a:avLst/>
                <a:gdLst>
                  <a:gd name="T0" fmla="*/ 0 w 238"/>
                  <a:gd name="T1" fmla="*/ 0 h 84"/>
                  <a:gd name="T2" fmla="*/ 0 w 238"/>
                  <a:gd name="T3" fmla="*/ 0 h 84"/>
                  <a:gd name="T4" fmla="*/ 0 w 238"/>
                  <a:gd name="T5" fmla="*/ 0 h 84"/>
                  <a:gd name="T6" fmla="*/ 0 w 238"/>
                  <a:gd name="T7" fmla="*/ 0 h 84"/>
                  <a:gd name="T8" fmla="*/ 0 w 238"/>
                  <a:gd name="T9" fmla="*/ 0 h 84"/>
                  <a:gd name="T10" fmla="*/ 0 w 238"/>
                  <a:gd name="T11" fmla="*/ 0 h 84"/>
                  <a:gd name="T12" fmla="*/ 0 w 238"/>
                  <a:gd name="T13" fmla="*/ 0 h 84"/>
                  <a:gd name="T14" fmla="*/ 0 w 238"/>
                  <a:gd name="T15" fmla="*/ 0 h 84"/>
                  <a:gd name="T16" fmla="*/ 0 w 238"/>
                  <a:gd name="T17" fmla="*/ 0 h 84"/>
                  <a:gd name="T18" fmla="*/ 0 w 238"/>
                  <a:gd name="T19" fmla="*/ 0 h 84"/>
                  <a:gd name="T20" fmla="*/ 0 w 238"/>
                  <a:gd name="T21" fmla="*/ 0 h 84"/>
                  <a:gd name="T22" fmla="*/ 0 w 238"/>
                  <a:gd name="T23" fmla="*/ 0 h 84"/>
                  <a:gd name="T24" fmla="*/ 0 w 238"/>
                  <a:gd name="T25" fmla="*/ 0 h 84"/>
                  <a:gd name="T26" fmla="*/ 0 w 238"/>
                  <a:gd name="T27" fmla="*/ 0 h 84"/>
                  <a:gd name="T28" fmla="*/ 0 w 238"/>
                  <a:gd name="T29" fmla="*/ 0 h 84"/>
                  <a:gd name="T30" fmla="*/ 0 w 238"/>
                  <a:gd name="T31" fmla="*/ 0 h 84"/>
                  <a:gd name="T32" fmla="*/ 0 w 238"/>
                  <a:gd name="T33" fmla="*/ 0 h 84"/>
                  <a:gd name="T34" fmla="*/ 0 w 238"/>
                  <a:gd name="T35" fmla="*/ 0 h 84"/>
                  <a:gd name="T36" fmla="*/ 0 w 238"/>
                  <a:gd name="T37" fmla="*/ 0 h 84"/>
                  <a:gd name="T38" fmla="*/ 0 w 238"/>
                  <a:gd name="T39" fmla="*/ 0 h 84"/>
                  <a:gd name="T40" fmla="*/ 0 w 238"/>
                  <a:gd name="T41" fmla="*/ 0 h 84"/>
                  <a:gd name="T42" fmla="*/ 0 w 238"/>
                  <a:gd name="T43" fmla="*/ 0 h 84"/>
                  <a:gd name="T44" fmla="*/ 0 w 238"/>
                  <a:gd name="T45" fmla="*/ 0 h 84"/>
                  <a:gd name="T46" fmla="*/ 0 w 238"/>
                  <a:gd name="T47" fmla="*/ 0 h 84"/>
                  <a:gd name="T48" fmla="*/ 0 w 238"/>
                  <a:gd name="T49" fmla="*/ 0 h 84"/>
                  <a:gd name="T50" fmla="*/ 0 w 238"/>
                  <a:gd name="T51" fmla="*/ 0 h 84"/>
                  <a:gd name="T52" fmla="*/ 0 w 238"/>
                  <a:gd name="T53" fmla="*/ 0 h 84"/>
                  <a:gd name="T54" fmla="*/ 0 w 238"/>
                  <a:gd name="T55" fmla="*/ 0 h 84"/>
                  <a:gd name="T56" fmla="*/ 0 w 238"/>
                  <a:gd name="T57" fmla="*/ 0 h 84"/>
                  <a:gd name="T58" fmla="*/ 0 w 238"/>
                  <a:gd name="T59" fmla="*/ 0 h 84"/>
                  <a:gd name="T60" fmla="*/ 0 w 238"/>
                  <a:gd name="T61" fmla="*/ 0 h 84"/>
                  <a:gd name="T62" fmla="*/ 0 w 238"/>
                  <a:gd name="T63" fmla="*/ 0 h 84"/>
                  <a:gd name="T64" fmla="*/ 0 w 238"/>
                  <a:gd name="T65" fmla="*/ 0 h 84"/>
                  <a:gd name="T66" fmla="*/ 0 w 238"/>
                  <a:gd name="T67" fmla="*/ 0 h 84"/>
                  <a:gd name="T68" fmla="*/ 0 w 238"/>
                  <a:gd name="T69" fmla="*/ 0 h 84"/>
                  <a:gd name="T70" fmla="*/ 0 w 238"/>
                  <a:gd name="T71" fmla="*/ 0 h 84"/>
                  <a:gd name="T72" fmla="*/ 0 w 238"/>
                  <a:gd name="T73" fmla="*/ 0 h 84"/>
                  <a:gd name="T74" fmla="*/ 0 w 238"/>
                  <a:gd name="T75" fmla="*/ 0 h 84"/>
                  <a:gd name="T76" fmla="*/ 0 w 238"/>
                  <a:gd name="T77" fmla="*/ 0 h 84"/>
                  <a:gd name="T78" fmla="*/ 0 w 238"/>
                  <a:gd name="T79" fmla="*/ 0 h 84"/>
                  <a:gd name="T80" fmla="*/ 0 w 238"/>
                  <a:gd name="T81" fmla="*/ 0 h 84"/>
                  <a:gd name="T82" fmla="*/ 0 w 238"/>
                  <a:gd name="T83" fmla="*/ 0 h 84"/>
                  <a:gd name="T84" fmla="*/ 0 w 238"/>
                  <a:gd name="T85" fmla="*/ 0 h 84"/>
                  <a:gd name="T86" fmla="*/ 0 w 238"/>
                  <a:gd name="T87" fmla="*/ 0 h 84"/>
                  <a:gd name="T88" fmla="*/ 0 w 238"/>
                  <a:gd name="T89" fmla="*/ 0 h 84"/>
                  <a:gd name="T90" fmla="*/ 0 w 238"/>
                  <a:gd name="T91" fmla="*/ 0 h 84"/>
                  <a:gd name="T92" fmla="*/ 0 w 238"/>
                  <a:gd name="T93" fmla="*/ 0 h 84"/>
                  <a:gd name="T94" fmla="*/ 0 w 238"/>
                  <a:gd name="T95" fmla="*/ 0 h 84"/>
                  <a:gd name="T96" fmla="*/ 0 w 238"/>
                  <a:gd name="T97" fmla="*/ 0 h 84"/>
                  <a:gd name="T98" fmla="*/ 0 w 238"/>
                  <a:gd name="T99" fmla="*/ 0 h 84"/>
                  <a:gd name="T100" fmla="*/ 0 w 238"/>
                  <a:gd name="T101" fmla="*/ 0 h 84"/>
                  <a:gd name="T102" fmla="*/ 0 w 238"/>
                  <a:gd name="T103" fmla="*/ 0 h 84"/>
                  <a:gd name="T104" fmla="*/ 0 w 238"/>
                  <a:gd name="T105" fmla="*/ 0 h 84"/>
                  <a:gd name="T106" fmla="*/ 0 w 238"/>
                  <a:gd name="T107" fmla="*/ 0 h 84"/>
                  <a:gd name="T108" fmla="*/ 0 w 238"/>
                  <a:gd name="T109" fmla="*/ 0 h 84"/>
                  <a:gd name="T110" fmla="*/ 0 w 238"/>
                  <a:gd name="T111" fmla="*/ 0 h 84"/>
                  <a:gd name="T112" fmla="*/ 0 w 238"/>
                  <a:gd name="T113" fmla="*/ 0 h 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8"/>
                  <a:gd name="T172" fmla="*/ 0 h 84"/>
                  <a:gd name="T173" fmla="*/ 238 w 238"/>
                  <a:gd name="T174" fmla="*/ 84 h 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8" h="84">
                    <a:moveTo>
                      <a:pt x="235" y="23"/>
                    </a:moveTo>
                    <a:lnTo>
                      <a:pt x="238" y="32"/>
                    </a:lnTo>
                    <a:lnTo>
                      <a:pt x="237" y="32"/>
                    </a:lnTo>
                    <a:lnTo>
                      <a:pt x="233" y="30"/>
                    </a:lnTo>
                    <a:lnTo>
                      <a:pt x="227" y="30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2" y="35"/>
                    </a:lnTo>
                    <a:lnTo>
                      <a:pt x="194" y="39"/>
                    </a:lnTo>
                    <a:lnTo>
                      <a:pt x="185" y="46"/>
                    </a:lnTo>
                    <a:lnTo>
                      <a:pt x="180" y="50"/>
                    </a:lnTo>
                    <a:lnTo>
                      <a:pt x="176" y="50"/>
                    </a:lnTo>
                    <a:lnTo>
                      <a:pt x="172" y="50"/>
                    </a:lnTo>
                    <a:lnTo>
                      <a:pt x="167" y="54"/>
                    </a:lnTo>
                    <a:lnTo>
                      <a:pt x="160" y="62"/>
                    </a:lnTo>
                    <a:lnTo>
                      <a:pt x="156" y="72"/>
                    </a:lnTo>
                    <a:lnTo>
                      <a:pt x="149" y="80"/>
                    </a:lnTo>
                    <a:lnTo>
                      <a:pt x="141" y="84"/>
                    </a:lnTo>
                    <a:lnTo>
                      <a:pt x="135" y="78"/>
                    </a:lnTo>
                    <a:lnTo>
                      <a:pt x="136" y="71"/>
                    </a:lnTo>
                    <a:lnTo>
                      <a:pt x="139" y="65"/>
                    </a:lnTo>
                    <a:lnTo>
                      <a:pt x="133" y="60"/>
                    </a:lnTo>
                    <a:lnTo>
                      <a:pt x="129" y="60"/>
                    </a:lnTo>
                    <a:lnTo>
                      <a:pt x="125" y="62"/>
                    </a:lnTo>
                    <a:lnTo>
                      <a:pt x="121" y="66"/>
                    </a:lnTo>
                    <a:lnTo>
                      <a:pt x="118" y="72"/>
                    </a:lnTo>
                    <a:lnTo>
                      <a:pt x="115" y="76"/>
                    </a:lnTo>
                    <a:lnTo>
                      <a:pt x="110" y="81"/>
                    </a:lnTo>
                    <a:lnTo>
                      <a:pt x="106" y="82"/>
                    </a:lnTo>
                    <a:lnTo>
                      <a:pt x="101" y="81"/>
                    </a:lnTo>
                    <a:lnTo>
                      <a:pt x="95" y="74"/>
                    </a:lnTo>
                    <a:lnTo>
                      <a:pt x="97" y="67"/>
                    </a:lnTo>
                    <a:lnTo>
                      <a:pt x="101" y="61"/>
                    </a:lnTo>
                    <a:lnTo>
                      <a:pt x="97" y="55"/>
                    </a:lnTo>
                    <a:lnTo>
                      <a:pt x="93" y="54"/>
                    </a:lnTo>
                    <a:lnTo>
                      <a:pt x="89" y="55"/>
                    </a:lnTo>
                    <a:lnTo>
                      <a:pt x="86" y="59"/>
                    </a:lnTo>
                    <a:lnTo>
                      <a:pt x="81" y="62"/>
                    </a:lnTo>
                    <a:lnTo>
                      <a:pt x="77" y="66"/>
                    </a:lnTo>
                    <a:lnTo>
                      <a:pt x="72" y="70"/>
                    </a:lnTo>
                    <a:lnTo>
                      <a:pt x="67" y="72"/>
                    </a:lnTo>
                    <a:lnTo>
                      <a:pt x="62" y="72"/>
                    </a:lnTo>
                    <a:lnTo>
                      <a:pt x="53" y="70"/>
                    </a:lnTo>
                    <a:lnTo>
                      <a:pt x="49" y="65"/>
                    </a:lnTo>
                    <a:lnTo>
                      <a:pt x="50" y="60"/>
                    </a:lnTo>
                    <a:lnTo>
                      <a:pt x="55" y="52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50"/>
                    </a:lnTo>
                    <a:lnTo>
                      <a:pt x="39" y="52"/>
                    </a:lnTo>
                    <a:lnTo>
                      <a:pt x="30" y="55"/>
                    </a:lnTo>
                    <a:lnTo>
                      <a:pt x="21" y="57"/>
                    </a:lnTo>
                    <a:lnTo>
                      <a:pt x="11" y="57"/>
                    </a:lnTo>
                    <a:lnTo>
                      <a:pt x="3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3" y="29"/>
                    </a:lnTo>
                    <a:lnTo>
                      <a:pt x="20" y="26"/>
                    </a:lnTo>
                    <a:lnTo>
                      <a:pt x="17" y="21"/>
                    </a:lnTo>
                    <a:lnTo>
                      <a:pt x="18" y="18"/>
                    </a:lnTo>
                    <a:lnTo>
                      <a:pt x="22" y="17"/>
                    </a:lnTo>
                    <a:lnTo>
                      <a:pt x="25" y="18"/>
                    </a:lnTo>
                    <a:lnTo>
                      <a:pt x="30" y="19"/>
                    </a:lnTo>
                    <a:lnTo>
                      <a:pt x="36" y="21"/>
                    </a:lnTo>
                    <a:lnTo>
                      <a:pt x="42" y="24"/>
                    </a:lnTo>
                    <a:lnTo>
                      <a:pt x="49" y="26"/>
                    </a:lnTo>
                    <a:lnTo>
                      <a:pt x="55" y="26"/>
                    </a:lnTo>
                    <a:lnTo>
                      <a:pt x="62" y="26"/>
                    </a:lnTo>
                    <a:lnTo>
                      <a:pt x="66" y="23"/>
                    </a:lnTo>
                    <a:lnTo>
                      <a:pt x="62" y="18"/>
                    </a:lnTo>
                    <a:lnTo>
                      <a:pt x="54" y="13"/>
                    </a:lnTo>
                    <a:lnTo>
                      <a:pt x="54" y="7"/>
                    </a:lnTo>
                    <a:lnTo>
                      <a:pt x="59" y="6"/>
                    </a:lnTo>
                    <a:lnTo>
                      <a:pt x="64" y="7"/>
                    </a:lnTo>
                    <a:lnTo>
                      <a:pt x="72" y="10"/>
                    </a:lnTo>
                    <a:lnTo>
                      <a:pt x="79" y="15"/>
                    </a:lnTo>
                    <a:lnTo>
                      <a:pt x="87" y="19"/>
                    </a:lnTo>
                    <a:lnTo>
                      <a:pt x="93" y="24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1" y="16"/>
                    </a:lnTo>
                    <a:lnTo>
                      <a:pt x="95" y="8"/>
                    </a:lnTo>
                    <a:lnTo>
                      <a:pt x="96" y="2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16" y="4"/>
                    </a:lnTo>
                    <a:lnTo>
                      <a:pt x="122" y="8"/>
                    </a:lnTo>
                    <a:lnTo>
                      <a:pt x="128" y="13"/>
                    </a:lnTo>
                    <a:lnTo>
                      <a:pt x="133" y="18"/>
                    </a:lnTo>
                    <a:lnTo>
                      <a:pt x="138" y="21"/>
                    </a:lnTo>
                    <a:lnTo>
                      <a:pt x="141" y="24"/>
                    </a:lnTo>
                    <a:lnTo>
                      <a:pt x="144" y="24"/>
                    </a:lnTo>
                    <a:lnTo>
                      <a:pt x="145" y="21"/>
                    </a:lnTo>
                    <a:lnTo>
                      <a:pt x="145" y="18"/>
                    </a:lnTo>
                    <a:lnTo>
                      <a:pt x="148" y="16"/>
                    </a:lnTo>
                    <a:lnTo>
                      <a:pt x="154" y="18"/>
                    </a:lnTo>
                    <a:lnTo>
                      <a:pt x="161" y="25"/>
                    </a:lnTo>
                    <a:lnTo>
                      <a:pt x="170" y="30"/>
                    </a:lnTo>
                    <a:lnTo>
                      <a:pt x="178" y="32"/>
                    </a:lnTo>
                    <a:lnTo>
                      <a:pt x="183" y="30"/>
                    </a:lnTo>
                    <a:lnTo>
                      <a:pt x="189" y="28"/>
                    </a:lnTo>
                    <a:lnTo>
                      <a:pt x="198" y="26"/>
                    </a:lnTo>
                    <a:lnTo>
                      <a:pt x="208" y="24"/>
                    </a:lnTo>
                    <a:lnTo>
                      <a:pt x="217" y="23"/>
                    </a:lnTo>
                    <a:lnTo>
                      <a:pt x="224" y="21"/>
                    </a:lnTo>
                    <a:lnTo>
                      <a:pt x="231" y="21"/>
                    </a:lnTo>
                    <a:lnTo>
                      <a:pt x="235" y="23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3" name="Freeform 88"/>
              <p:cNvSpPr>
                <a:spLocks/>
              </p:cNvSpPr>
              <p:nvPr/>
            </p:nvSpPr>
            <p:spPr bwMode="auto">
              <a:xfrm>
                <a:off x="4572" y="813"/>
                <a:ext cx="40" cy="14"/>
              </a:xfrm>
              <a:custGeom>
                <a:avLst/>
                <a:gdLst>
                  <a:gd name="T0" fmla="*/ 0 w 238"/>
                  <a:gd name="T1" fmla="*/ 0 h 84"/>
                  <a:gd name="T2" fmla="*/ 0 w 238"/>
                  <a:gd name="T3" fmla="*/ 0 h 84"/>
                  <a:gd name="T4" fmla="*/ 0 w 238"/>
                  <a:gd name="T5" fmla="*/ 0 h 84"/>
                  <a:gd name="T6" fmla="*/ 0 w 238"/>
                  <a:gd name="T7" fmla="*/ 0 h 84"/>
                  <a:gd name="T8" fmla="*/ 0 w 238"/>
                  <a:gd name="T9" fmla="*/ 0 h 84"/>
                  <a:gd name="T10" fmla="*/ 0 w 238"/>
                  <a:gd name="T11" fmla="*/ 0 h 84"/>
                  <a:gd name="T12" fmla="*/ 0 w 238"/>
                  <a:gd name="T13" fmla="*/ 0 h 84"/>
                  <a:gd name="T14" fmla="*/ 0 w 238"/>
                  <a:gd name="T15" fmla="*/ 0 h 84"/>
                  <a:gd name="T16" fmla="*/ 0 w 238"/>
                  <a:gd name="T17" fmla="*/ 0 h 84"/>
                  <a:gd name="T18" fmla="*/ 0 w 238"/>
                  <a:gd name="T19" fmla="*/ 0 h 84"/>
                  <a:gd name="T20" fmla="*/ 0 w 238"/>
                  <a:gd name="T21" fmla="*/ 0 h 84"/>
                  <a:gd name="T22" fmla="*/ 0 w 238"/>
                  <a:gd name="T23" fmla="*/ 0 h 84"/>
                  <a:gd name="T24" fmla="*/ 0 w 238"/>
                  <a:gd name="T25" fmla="*/ 0 h 84"/>
                  <a:gd name="T26" fmla="*/ 0 w 238"/>
                  <a:gd name="T27" fmla="*/ 0 h 84"/>
                  <a:gd name="T28" fmla="*/ 0 w 238"/>
                  <a:gd name="T29" fmla="*/ 0 h 84"/>
                  <a:gd name="T30" fmla="*/ 0 w 238"/>
                  <a:gd name="T31" fmla="*/ 0 h 84"/>
                  <a:gd name="T32" fmla="*/ 0 w 238"/>
                  <a:gd name="T33" fmla="*/ 0 h 84"/>
                  <a:gd name="T34" fmla="*/ 0 w 238"/>
                  <a:gd name="T35" fmla="*/ 0 h 84"/>
                  <a:gd name="T36" fmla="*/ 0 w 238"/>
                  <a:gd name="T37" fmla="*/ 0 h 84"/>
                  <a:gd name="T38" fmla="*/ 0 w 238"/>
                  <a:gd name="T39" fmla="*/ 0 h 84"/>
                  <a:gd name="T40" fmla="*/ 0 w 238"/>
                  <a:gd name="T41" fmla="*/ 0 h 84"/>
                  <a:gd name="T42" fmla="*/ 0 w 238"/>
                  <a:gd name="T43" fmla="*/ 0 h 84"/>
                  <a:gd name="T44" fmla="*/ 0 w 238"/>
                  <a:gd name="T45" fmla="*/ 0 h 84"/>
                  <a:gd name="T46" fmla="*/ 0 w 238"/>
                  <a:gd name="T47" fmla="*/ 0 h 84"/>
                  <a:gd name="T48" fmla="*/ 0 w 238"/>
                  <a:gd name="T49" fmla="*/ 0 h 84"/>
                  <a:gd name="T50" fmla="*/ 0 w 238"/>
                  <a:gd name="T51" fmla="*/ 0 h 84"/>
                  <a:gd name="T52" fmla="*/ 0 w 238"/>
                  <a:gd name="T53" fmla="*/ 0 h 84"/>
                  <a:gd name="T54" fmla="*/ 0 w 238"/>
                  <a:gd name="T55" fmla="*/ 0 h 84"/>
                  <a:gd name="T56" fmla="*/ 0 w 238"/>
                  <a:gd name="T57" fmla="*/ 0 h 84"/>
                  <a:gd name="T58" fmla="*/ 0 w 238"/>
                  <a:gd name="T59" fmla="*/ 0 h 84"/>
                  <a:gd name="T60" fmla="*/ 0 w 238"/>
                  <a:gd name="T61" fmla="*/ 0 h 84"/>
                  <a:gd name="T62" fmla="*/ 0 w 238"/>
                  <a:gd name="T63" fmla="*/ 0 h 84"/>
                  <a:gd name="T64" fmla="*/ 0 w 238"/>
                  <a:gd name="T65" fmla="*/ 0 h 84"/>
                  <a:gd name="T66" fmla="*/ 0 w 238"/>
                  <a:gd name="T67" fmla="*/ 0 h 84"/>
                  <a:gd name="T68" fmla="*/ 0 w 238"/>
                  <a:gd name="T69" fmla="*/ 0 h 84"/>
                  <a:gd name="T70" fmla="*/ 0 w 238"/>
                  <a:gd name="T71" fmla="*/ 0 h 84"/>
                  <a:gd name="T72" fmla="*/ 0 w 238"/>
                  <a:gd name="T73" fmla="*/ 0 h 84"/>
                  <a:gd name="T74" fmla="*/ 0 w 238"/>
                  <a:gd name="T75" fmla="*/ 0 h 84"/>
                  <a:gd name="T76" fmla="*/ 0 w 238"/>
                  <a:gd name="T77" fmla="*/ 0 h 84"/>
                  <a:gd name="T78" fmla="*/ 0 w 238"/>
                  <a:gd name="T79" fmla="*/ 0 h 84"/>
                  <a:gd name="T80" fmla="*/ 0 w 238"/>
                  <a:gd name="T81" fmla="*/ 0 h 84"/>
                  <a:gd name="T82" fmla="*/ 0 w 238"/>
                  <a:gd name="T83" fmla="*/ 0 h 84"/>
                  <a:gd name="T84" fmla="*/ 0 w 238"/>
                  <a:gd name="T85" fmla="*/ 0 h 84"/>
                  <a:gd name="T86" fmla="*/ 0 w 238"/>
                  <a:gd name="T87" fmla="*/ 0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8"/>
                  <a:gd name="T133" fmla="*/ 0 h 84"/>
                  <a:gd name="T134" fmla="*/ 238 w 238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8" h="84">
                    <a:moveTo>
                      <a:pt x="235" y="23"/>
                    </a:moveTo>
                    <a:lnTo>
                      <a:pt x="238" y="32"/>
                    </a:lnTo>
                    <a:lnTo>
                      <a:pt x="237" y="32"/>
                    </a:lnTo>
                    <a:lnTo>
                      <a:pt x="233" y="30"/>
                    </a:lnTo>
                    <a:lnTo>
                      <a:pt x="227" y="30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2" y="35"/>
                    </a:lnTo>
                    <a:lnTo>
                      <a:pt x="194" y="39"/>
                    </a:lnTo>
                    <a:lnTo>
                      <a:pt x="185" y="46"/>
                    </a:lnTo>
                    <a:lnTo>
                      <a:pt x="180" y="50"/>
                    </a:lnTo>
                    <a:lnTo>
                      <a:pt x="176" y="50"/>
                    </a:lnTo>
                    <a:lnTo>
                      <a:pt x="172" y="50"/>
                    </a:lnTo>
                    <a:lnTo>
                      <a:pt x="167" y="54"/>
                    </a:lnTo>
                    <a:lnTo>
                      <a:pt x="160" y="62"/>
                    </a:lnTo>
                    <a:lnTo>
                      <a:pt x="156" y="72"/>
                    </a:lnTo>
                    <a:lnTo>
                      <a:pt x="149" y="80"/>
                    </a:lnTo>
                    <a:lnTo>
                      <a:pt x="141" y="84"/>
                    </a:lnTo>
                    <a:lnTo>
                      <a:pt x="135" y="78"/>
                    </a:lnTo>
                    <a:lnTo>
                      <a:pt x="136" y="71"/>
                    </a:lnTo>
                    <a:lnTo>
                      <a:pt x="139" y="65"/>
                    </a:lnTo>
                    <a:lnTo>
                      <a:pt x="133" y="60"/>
                    </a:lnTo>
                    <a:lnTo>
                      <a:pt x="129" y="60"/>
                    </a:lnTo>
                    <a:lnTo>
                      <a:pt x="125" y="62"/>
                    </a:lnTo>
                    <a:lnTo>
                      <a:pt x="121" y="66"/>
                    </a:lnTo>
                    <a:lnTo>
                      <a:pt x="118" y="72"/>
                    </a:lnTo>
                    <a:lnTo>
                      <a:pt x="115" y="76"/>
                    </a:lnTo>
                    <a:lnTo>
                      <a:pt x="110" y="81"/>
                    </a:lnTo>
                    <a:lnTo>
                      <a:pt x="106" y="82"/>
                    </a:lnTo>
                    <a:lnTo>
                      <a:pt x="101" y="81"/>
                    </a:lnTo>
                    <a:lnTo>
                      <a:pt x="95" y="74"/>
                    </a:lnTo>
                    <a:lnTo>
                      <a:pt x="97" y="67"/>
                    </a:lnTo>
                    <a:lnTo>
                      <a:pt x="101" y="61"/>
                    </a:lnTo>
                    <a:lnTo>
                      <a:pt x="97" y="55"/>
                    </a:lnTo>
                    <a:lnTo>
                      <a:pt x="93" y="54"/>
                    </a:lnTo>
                    <a:lnTo>
                      <a:pt x="89" y="55"/>
                    </a:lnTo>
                    <a:lnTo>
                      <a:pt x="86" y="59"/>
                    </a:lnTo>
                    <a:lnTo>
                      <a:pt x="81" y="62"/>
                    </a:lnTo>
                    <a:lnTo>
                      <a:pt x="77" y="66"/>
                    </a:lnTo>
                    <a:lnTo>
                      <a:pt x="72" y="70"/>
                    </a:lnTo>
                    <a:lnTo>
                      <a:pt x="67" y="72"/>
                    </a:lnTo>
                    <a:lnTo>
                      <a:pt x="62" y="72"/>
                    </a:lnTo>
                    <a:lnTo>
                      <a:pt x="53" y="70"/>
                    </a:lnTo>
                    <a:lnTo>
                      <a:pt x="49" y="65"/>
                    </a:lnTo>
                    <a:lnTo>
                      <a:pt x="50" y="60"/>
                    </a:lnTo>
                    <a:lnTo>
                      <a:pt x="55" y="52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50"/>
                    </a:lnTo>
                    <a:lnTo>
                      <a:pt x="39" y="52"/>
                    </a:lnTo>
                    <a:lnTo>
                      <a:pt x="30" y="55"/>
                    </a:lnTo>
                    <a:lnTo>
                      <a:pt x="21" y="57"/>
                    </a:lnTo>
                    <a:lnTo>
                      <a:pt x="11" y="57"/>
                    </a:lnTo>
                    <a:lnTo>
                      <a:pt x="3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3" y="29"/>
                    </a:lnTo>
                    <a:lnTo>
                      <a:pt x="20" y="26"/>
                    </a:lnTo>
                    <a:lnTo>
                      <a:pt x="17" y="21"/>
                    </a:lnTo>
                    <a:lnTo>
                      <a:pt x="18" y="18"/>
                    </a:lnTo>
                    <a:lnTo>
                      <a:pt x="22" y="17"/>
                    </a:lnTo>
                    <a:lnTo>
                      <a:pt x="25" y="18"/>
                    </a:lnTo>
                    <a:lnTo>
                      <a:pt x="30" y="19"/>
                    </a:lnTo>
                    <a:lnTo>
                      <a:pt x="36" y="21"/>
                    </a:lnTo>
                    <a:lnTo>
                      <a:pt x="42" y="24"/>
                    </a:lnTo>
                    <a:lnTo>
                      <a:pt x="49" y="26"/>
                    </a:lnTo>
                    <a:lnTo>
                      <a:pt x="55" y="26"/>
                    </a:lnTo>
                    <a:lnTo>
                      <a:pt x="62" y="26"/>
                    </a:lnTo>
                    <a:lnTo>
                      <a:pt x="66" y="23"/>
                    </a:lnTo>
                    <a:lnTo>
                      <a:pt x="62" y="18"/>
                    </a:lnTo>
                    <a:lnTo>
                      <a:pt x="54" y="13"/>
                    </a:lnTo>
                    <a:lnTo>
                      <a:pt x="54" y="7"/>
                    </a:lnTo>
                    <a:lnTo>
                      <a:pt x="59" y="6"/>
                    </a:lnTo>
                    <a:lnTo>
                      <a:pt x="64" y="7"/>
                    </a:lnTo>
                    <a:lnTo>
                      <a:pt x="72" y="10"/>
                    </a:lnTo>
                    <a:lnTo>
                      <a:pt x="79" y="15"/>
                    </a:lnTo>
                    <a:lnTo>
                      <a:pt x="87" y="19"/>
                    </a:lnTo>
                    <a:lnTo>
                      <a:pt x="93" y="24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1" y="16"/>
                    </a:lnTo>
                    <a:lnTo>
                      <a:pt x="95" y="8"/>
                    </a:lnTo>
                    <a:lnTo>
                      <a:pt x="96" y="2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16" y="4"/>
                    </a:lnTo>
                    <a:lnTo>
                      <a:pt x="122" y="8"/>
                    </a:lnTo>
                    <a:lnTo>
                      <a:pt x="128" y="13"/>
                    </a:lnTo>
                    <a:lnTo>
                      <a:pt x="133" y="18"/>
                    </a:lnTo>
                    <a:lnTo>
                      <a:pt x="138" y="21"/>
                    </a:lnTo>
                    <a:lnTo>
                      <a:pt x="141" y="24"/>
                    </a:lnTo>
                    <a:lnTo>
                      <a:pt x="144" y="24"/>
                    </a:lnTo>
                    <a:lnTo>
                      <a:pt x="145" y="21"/>
                    </a:lnTo>
                    <a:lnTo>
                      <a:pt x="145" y="18"/>
                    </a:lnTo>
                    <a:lnTo>
                      <a:pt x="148" y="16"/>
                    </a:lnTo>
                    <a:lnTo>
                      <a:pt x="154" y="18"/>
                    </a:lnTo>
                    <a:lnTo>
                      <a:pt x="161" y="25"/>
                    </a:lnTo>
                    <a:lnTo>
                      <a:pt x="170" y="30"/>
                    </a:lnTo>
                    <a:lnTo>
                      <a:pt x="178" y="32"/>
                    </a:lnTo>
                    <a:lnTo>
                      <a:pt x="183" y="30"/>
                    </a:lnTo>
                    <a:lnTo>
                      <a:pt x="189" y="28"/>
                    </a:lnTo>
                    <a:lnTo>
                      <a:pt x="198" y="26"/>
                    </a:lnTo>
                    <a:lnTo>
                      <a:pt x="208" y="24"/>
                    </a:lnTo>
                    <a:lnTo>
                      <a:pt x="217" y="23"/>
                    </a:lnTo>
                    <a:lnTo>
                      <a:pt x="224" y="21"/>
                    </a:lnTo>
                    <a:lnTo>
                      <a:pt x="231" y="21"/>
                    </a:lnTo>
                    <a:lnTo>
                      <a:pt x="235" y="23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4" name="Freeform 89"/>
              <p:cNvSpPr>
                <a:spLocks/>
              </p:cNvSpPr>
              <p:nvPr/>
            </p:nvSpPr>
            <p:spPr bwMode="auto">
              <a:xfrm>
                <a:off x="4611" y="814"/>
                <a:ext cx="4" cy="8"/>
              </a:xfrm>
              <a:custGeom>
                <a:avLst/>
                <a:gdLst>
                  <a:gd name="T0" fmla="*/ 0 w 23"/>
                  <a:gd name="T1" fmla="*/ 0 h 45"/>
                  <a:gd name="T2" fmla="*/ 0 w 23"/>
                  <a:gd name="T3" fmla="*/ 0 h 45"/>
                  <a:gd name="T4" fmla="*/ 0 w 23"/>
                  <a:gd name="T5" fmla="*/ 0 h 45"/>
                  <a:gd name="T6" fmla="*/ 0 w 23"/>
                  <a:gd name="T7" fmla="*/ 0 h 45"/>
                  <a:gd name="T8" fmla="*/ 0 w 23"/>
                  <a:gd name="T9" fmla="*/ 0 h 45"/>
                  <a:gd name="T10" fmla="*/ 0 w 23"/>
                  <a:gd name="T11" fmla="*/ 0 h 45"/>
                  <a:gd name="T12" fmla="*/ 0 w 23"/>
                  <a:gd name="T13" fmla="*/ 0 h 45"/>
                  <a:gd name="T14" fmla="*/ 0 w 23"/>
                  <a:gd name="T15" fmla="*/ 0 h 45"/>
                  <a:gd name="T16" fmla="*/ 0 w 23"/>
                  <a:gd name="T17" fmla="*/ 0 h 45"/>
                  <a:gd name="T18" fmla="*/ 0 w 23"/>
                  <a:gd name="T19" fmla="*/ 0 h 45"/>
                  <a:gd name="T20" fmla="*/ 0 w 23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45"/>
                  <a:gd name="T35" fmla="*/ 23 w 23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45">
                    <a:moveTo>
                      <a:pt x="15" y="0"/>
                    </a:moveTo>
                    <a:lnTo>
                      <a:pt x="8" y="1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3" y="33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7" y="45"/>
                    </a:lnTo>
                    <a:lnTo>
                      <a:pt x="23" y="4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5" name="Freeform 90"/>
              <p:cNvSpPr>
                <a:spLocks/>
              </p:cNvSpPr>
              <p:nvPr/>
            </p:nvSpPr>
            <p:spPr bwMode="auto">
              <a:xfrm>
                <a:off x="4616" y="814"/>
                <a:ext cx="4" cy="8"/>
              </a:xfrm>
              <a:custGeom>
                <a:avLst/>
                <a:gdLst>
                  <a:gd name="T0" fmla="*/ 0 w 24"/>
                  <a:gd name="T1" fmla="*/ 0 h 45"/>
                  <a:gd name="T2" fmla="*/ 0 w 24"/>
                  <a:gd name="T3" fmla="*/ 0 h 45"/>
                  <a:gd name="T4" fmla="*/ 0 w 24"/>
                  <a:gd name="T5" fmla="*/ 0 h 45"/>
                  <a:gd name="T6" fmla="*/ 0 w 24"/>
                  <a:gd name="T7" fmla="*/ 0 h 45"/>
                  <a:gd name="T8" fmla="*/ 0 w 24"/>
                  <a:gd name="T9" fmla="*/ 0 h 45"/>
                  <a:gd name="T10" fmla="*/ 0 w 24"/>
                  <a:gd name="T11" fmla="*/ 0 h 45"/>
                  <a:gd name="T12" fmla="*/ 0 w 24"/>
                  <a:gd name="T13" fmla="*/ 0 h 45"/>
                  <a:gd name="T14" fmla="*/ 0 w 24"/>
                  <a:gd name="T15" fmla="*/ 0 h 45"/>
                  <a:gd name="T16" fmla="*/ 0 w 24"/>
                  <a:gd name="T17" fmla="*/ 0 h 45"/>
                  <a:gd name="T18" fmla="*/ 0 w 24"/>
                  <a:gd name="T19" fmla="*/ 0 h 45"/>
                  <a:gd name="T20" fmla="*/ 0 w 24"/>
                  <a:gd name="T21" fmla="*/ 0 h 45"/>
                  <a:gd name="T22" fmla="*/ 0 w 24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5"/>
                  <a:gd name="T38" fmla="*/ 24 w 24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5">
                    <a:moveTo>
                      <a:pt x="9" y="45"/>
                    </a:moveTo>
                    <a:lnTo>
                      <a:pt x="10" y="45"/>
                    </a:lnTo>
                    <a:lnTo>
                      <a:pt x="16" y="43"/>
                    </a:lnTo>
                    <a:lnTo>
                      <a:pt x="21" y="39"/>
                    </a:lnTo>
                    <a:lnTo>
                      <a:pt x="24" y="35"/>
                    </a:lnTo>
                    <a:lnTo>
                      <a:pt x="24" y="28"/>
                    </a:lnTo>
                    <a:lnTo>
                      <a:pt x="21" y="12"/>
                    </a:lnTo>
                    <a:lnTo>
                      <a:pt x="19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6" name="Freeform 91"/>
              <p:cNvSpPr>
                <a:spLocks/>
              </p:cNvSpPr>
              <p:nvPr/>
            </p:nvSpPr>
            <p:spPr bwMode="auto">
              <a:xfrm>
                <a:off x="4611" y="814"/>
                <a:ext cx="9" cy="8"/>
              </a:xfrm>
              <a:custGeom>
                <a:avLst/>
                <a:gdLst>
                  <a:gd name="T0" fmla="*/ 0 w 58"/>
                  <a:gd name="T1" fmla="*/ 0 h 46"/>
                  <a:gd name="T2" fmla="*/ 0 w 58"/>
                  <a:gd name="T3" fmla="*/ 0 h 46"/>
                  <a:gd name="T4" fmla="*/ 0 w 58"/>
                  <a:gd name="T5" fmla="*/ 0 h 46"/>
                  <a:gd name="T6" fmla="*/ 0 w 58"/>
                  <a:gd name="T7" fmla="*/ 0 h 46"/>
                  <a:gd name="T8" fmla="*/ 0 w 58"/>
                  <a:gd name="T9" fmla="*/ 0 h 46"/>
                  <a:gd name="T10" fmla="*/ 0 w 58"/>
                  <a:gd name="T11" fmla="*/ 0 h 46"/>
                  <a:gd name="T12" fmla="*/ 0 w 58"/>
                  <a:gd name="T13" fmla="*/ 0 h 46"/>
                  <a:gd name="T14" fmla="*/ 0 w 58"/>
                  <a:gd name="T15" fmla="*/ 0 h 46"/>
                  <a:gd name="T16" fmla="*/ 0 w 58"/>
                  <a:gd name="T17" fmla="*/ 0 h 46"/>
                  <a:gd name="T18" fmla="*/ 0 w 58"/>
                  <a:gd name="T19" fmla="*/ 0 h 46"/>
                  <a:gd name="T20" fmla="*/ 0 w 58"/>
                  <a:gd name="T21" fmla="*/ 0 h 46"/>
                  <a:gd name="T22" fmla="*/ 0 w 58"/>
                  <a:gd name="T23" fmla="*/ 0 h 46"/>
                  <a:gd name="T24" fmla="*/ 0 w 58"/>
                  <a:gd name="T25" fmla="*/ 0 h 46"/>
                  <a:gd name="T26" fmla="*/ 0 w 58"/>
                  <a:gd name="T27" fmla="*/ 0 h 46"/>
                  <a:gd name="T28" fmla="*/ 0 w 58"/>
                  <a:gd name="T29" fmla="*/ 0 h 46"/>
                  <a:gd name="T30" fmla="*/ 0 w 58"/>
                  <a:gd name="T31" fmla="*/ 0 h 46"/>
                  <a:gd name="T32" fmla="*/ 0 w 58"/>
                  <a:gd name="T33" fmla="*/ 0 h 46"/>
                  <a:gd name="T34" fmla="*/ 0 w 58"/>
                  <a:gd name="T35" fmla="*/ 0 h 46"/>
                  <a:gd name="T36" fmla="*/ 0 w 58"/>
                  <a:gd name="T37" fmla="*/ 0 h 46"/>
                  <a:gd name="T38" fmla="*/ 0 w 58"/>
                  <a:gd name="T39" fmla="*/ 0 h 46"/>
                  <a:gd name="T40" fmla="*/ 0 w 58"/>
                  <a:gd name="T41" fmla="*/ 0 h 46"/>
                  <a:gd name="T42" fmla="*/ 0 w 58"/>
                  <a:gd name="T43" fmla="*/ 0 h 46"/>
                  <a:gd name="T44" fmla="*/ 0 w 58"/>
                  <a:gd name="T45" fmla="*/ 0 h 46"/>
                  <a:gd name="T46" fmla="*/ 0 w 58"/>
                  <a:gd name="T47" fmla="*/ 0 h 46"/>
                  <a:gd name="T48" fmla="*/ 0 w 58"/>
                  <a:gd name="T49" fmla="*/ 0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46"/>
                  <a:gd name="T77" fmla="*/ 58 w 58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46">
                    <a:moveTo>
                      <a:pt x="44" y="45"/>
                    </a:moveTo>
                    <a:lnTo>
                      <a:pt x="44" y="45"/>
                    </a:lnTo>
                    <a:lnTo>
                      <a:pt x="50" y="43"/>
                    </a:lnTo>
                    <a:lnTo>
                      <a:pt x="55" y="39"/>
                    </a:lnTo>
                    <a:lnTo>
                      <a:pt x="58" y="35"/>
                    </a:lnTo>
                    <a:lnTo>
                      <a:pt x="58" y="28"/>
                    </a:lnTo>
                    <a:lnTo>
                      <a:pt x="55" y="12"/>
                    </a:lnTo>
                    <a:lnTo>
                      <a:pt x="53" y="6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5" y="1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34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7" y="46"/>
                    </a:lnTo>
                    <a:lnTo>
                      <a:pt x="23" y="46"/>
                    </a:lnTo>
                    <a:lnTo>
                      <a:pt x="44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7" name="Freeform 92"/>
              <p:cNvSpPr>
                <a:spLocks/>
              </p:cNvSpPr>
              <p:nvPr/>
            </p:nvSpPr>
            <p:spPr bwMode="auto">
              <a:xfrm>
                <a:off x="4516" y="766"/>
                <a:ext cx="10" cy="6"/>
              </a:xfrm>
              <a:custGeom>
                <a:avLst/>
                <a:gdLst>
                  <a:gd name="T0" fmla="*/ 0 w 58"/>
                  <a:gd name="T1" fmla="*/ 0 h 40"/>
                  <a:gd name="T2" fmla="*/ 0 w 58"/>
                  <a:gd name="T3" fmla="*/ 0 h 40"/>
                  <a:gd name="T4" fmla="*/ 0 w 58"/>
                  <a:gd name="T5" fmla="*/ 0 h 40"/>
                  <a:gd name="T6" fmla="*/ 0 w 58"/>
                  <a:gd name="T7" fmla="*/ 0 h 40"/>
                  <a:gd name="T8" fmla="*/ 0 w 58"/>
                  <a:gd name="T9" fmla="*/ 0 h 40"/>
                  <a:gd name="T10" fmla="*/ 0 w 58"/>
                  <a:gd name="T11" fmla="*/ 0 h 40"/>
                  <a:gd name="T12" fmla="*/ 0 w 58"/>
                  <a:gd name="T13" fmla="*/ 0 h 40"/>
                  <a:gd name="T14" fmla="*/ 0 w 58"/>
                  <a:gd name="T15" fmla="*/ 0 h 40"/>
                  <a:gd name="T16" fmla="*/ 0 w 58"/>
                  <a:gd name="T17" fmla="*/ 0 h 40"/>
                  <a:gd name="T18" fmla="*/ 0 w 58"/>
                  <a:gd name="T19" fmla="*/ 0 h 40"/>
                  <a:gd name="T20" fmla="*/ 0 w 58"/>
                  <a:gd name="T21" fmla="*/ 0 h 40"/>
                  <a:gd name="T22" fmla="*/ 0 w 58"/>
                  <a:gd name="T23" fmla="*/ 0 h 40"/>
                  <a:gd name="T24" fmla="*/ 0 w 58"/>
                  <a:gd name="T25" fmla="*/ 0 h 40"/>
                  <a:gd name="T26" fmla="*/ 0 w 58"/>
                  <a:gd name="T27" fmla="*/ 0 h 40"/>
                  <a:gd name="T28" fmla="*/ 0 w 58"/>
                  <a:gd name="T29" fmla="*/ 0 h 40"/>
                  <a:gd name="T30" fmla="*/ 0 w 58"/>
                  <a:gd name="T31" fmla="*/ 0 h 40"/>
                  <a:gd name="T32" fmla="*/ 0 w 58"/>
                  <a:gd name="T33" fmla="*/ 0 h 40"/>
                  <a:gd name="T34" fmla="*/ 0 w 58"/>
                  <a:gd name="T35" fmla="*/ 0 h 40"/>
                  <a:gd name="T36" fmla="*/ 0 w 58"/>
                  <a:gd name="T37" fmla="*/ 0 h 40"/>
                  <a:gd name="T38" fmla="*/ 0 w 58"/>
                  <a:gd name="T39" fmla="*/ 0 h 40"/>
                  <a:gd name="T40" fmla="*/ 0 w 58"/>
                  <a:gd name="T41" fmla="*/ 0 h 40"/>
                  <a:gd name="T42" fmla="*/ 0 w 58"/>
                  <a:gd name="T43" fmla="*/ 0 h 40"/>
                  <a:gd name="T44" fmla="*/ 0 w 58"/>
                  <a:gd name="T45" fmla="*/ 0 h 40"/>
                  <a:gd name="T46" fmla="*/ 0 w 58"/>
                  <a:gd name="T47" fmla="*/ 0 h 40"/>
                  <a:gd name="T48" fmla="*/ 0 w 58"/>
                  <a:gd name="T49" fmla="*/ 0 h 40"/>
                  <a:gd name="T50" fmla="*/ 0 w 58"/>
                  <a:gd name="T51" fmla="*/ 0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40"/>
                  <a:gd name="T80" fmla="*/ 58 w 58"/>
                  <a:gd name="T81" fmla="*/ 40 h 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40">
                    <a:moveTo>
                      <a:pt x="54" y="27"/>
                    </a:moveTo>
                    <a:lnTo>
                      <a:pt x="53" y="27"/>
                    </a:lnTo>
                    <a:lnTo>
                      <a:pt x="48" y="25"/>
                    </a:lnTo>
                    <a:lnTo>
                      <a:pt x="42" y="23"/>
                    </a:lnTo>
                    <a:lnTo>
                      <a:pt x="33" y="18"/>
                    </a:lnTo>
                    <a:lnTo>
                      <a:pt x="34" y="10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17" y="6"/>
                    </a:lnTo>
                    <a:lnTo>
                      <a:pt x="12" y="4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6" y="16"/>
                    </a:lnTo>
                    <a:lnTo>
                      <a:pt x="12" y="18"/>
                    </a:lnTo>
                    <a:lnTo>
                      <a:pt x="10" y="26"/>
                    </a:lnTo>
                    <a:lnTo>
                      <a:pt x="14" y="32"/>
                    </a:lnTo>
                    <a:lnTo>
                      <a:pt x="20" y="33"/>
                    </a:lnTo>
                    <a:lnTo>
                      <a:pt x="29" y="25"/>
                    </a:lnTo>
                    <a:lnTo>
                      <a:pt x="35" y="28"/>
                    </a:lnTo>
                    <a:lnTo>
                      <a:pt x="45" y="33"/>
                    </a:lnTo>
                    <a:lnTo>
                      <a:pt x="54" y="37"/>
                    </a:lnTo>
                    <a:lnTo>
                      <a:pt x="58" y="40"/>
                    </a:lnTo>
                    <a:lnTo>
                      <a:pt x="54" y="27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8" name="Freeform 93"/>
              <p:cNvSpPr>
                <a:spLocks/>
              </p:cNvSpPr>
              <p:nvPr/>
            </p:nvSpPr>
            <p:spPr bwMode="auto">
              <a:xfrm>
                <a:off x="4526" y="762"/>
                <a:ext cx="6" cy="10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w 36"/>
                  <a:gd name="T35" fmla="*/ 0 h 63"/>
                  <a:gd name="T36" fmla="*/ 0 w 36"/>
                  <a:gd name="T37" fmla="*/ 0 h 63"/>
                  <a:gd name="T38" fmla="*/ 0 w 36"/>
                  <a:gd name="T39" fmla="*/ 0 h 63"/>
                  <a:gd name="T40" fmla="*/ 0 w 36"/>
                  <a:gd name="T41" fmla="*/ 0 h 63"/>
                  <a:gd name="T42" fmla="*/ 0 w 36"/>
                  <a:gd name="T43" fmla="*/ 0 h 63"/>
                  <a:gd name="T44" fmla="*/ 0 w 36"/>
                  <a:gd name="T45" fmla="*/ 0 h 63"/>
                  <a:gd name="T46" fmla="*/ 0 w 36"/>
                  <a:gd name="T47" fmla="*/ 0 h 63"/>
                  <a:gd name="T48" fmla="*/ 0 w 36"/>
                  <a:gd name="T49" fmla="*/ 0 h 63"/>
                  <a:gd name="T50" fmla="*/ 0 w 36"/>
                  <a:gd name="T51" fmla="*/ 0 h 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63"/>
                  <a:gd name="T80" fmla="*/ 36 w 36"/>
                  <a:gd name="T81" fmla="*/ 63 h 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63">
                    <a:moveTo>
                      <a:pt x="0" y="51"/>
                    </a:moveTo>
                    <a:lnTo>
                      <a:pt x="1" y="50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1" y="30"/>
                    </a:lnTo>
                    <a:lnTo>
                      <a:pt x="3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12" y="12"/>
                    </a:lnTo>
                    <a:lnTo>
                      <a:pt x="14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29" y="6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32" y="22"/>
                    </a:lnTo>
                    <a:lnTo>
                      <a:pt x="36" y="28"/>
                    </a:lnTo>
                    <a:lnTo>
                      <a:pt x="31" y="33"/>
                    </a:lnTo>
                    <a:lnTo>
                      <a:pt x="19" y="32"/>
                    </a:lnTo>
                    <a:lnTo>
                      <a:pt x="16" y="39"/>
                    </a:lnTo>
                    <a:lnTo>
                      <a:pt x="12" y="49"/>
                    </a:lnTo>
                    <a:lnTo>
                      <a:pt x="8" y="58"/>
                    </a:lnTo>
                    <a:lnTo>
                      <a:pt x="6" y="6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9" name="Freeform 94"/>
              <p:cNvSpPr>
                <a:spLocks/>
              </p:cNvSpPr>
              <p:nvPr/>
            </p:nvSpPr>
            <p:spPr bwMode="auto">
              <a:xfrm>
                <a:off x="4684" y="756"/>
                <a:ext cx="9" cy="4"/>
              </a:xfrm>
              <a:custGeom>
                <a:avLst/>
                <a:gdLst>
                  <a:gd name="T0" fmla="*/ 0 w 51"/>
                  <a:gd name="T1" fmla="*/ 0 h 25"/>
                  <a:gd name="T2" fmla="*/ 0 w 51"/>
                  <a:gd name="T3" fmla="*/ 0 h 25"/>
                  <a:gd name="T4" fmla="*/ 0 w 51"/>
                  <a:gd name="T5" fmla="*/ 0 h 25"/>
                  <a:gd name="T6" fmla="*/ 0 w 51"/>
                  <a:gd name="T7" fmla="*/ 0 h 25"/>
                  <a:gd name="T8" fmla="*/ 0 w 51"/>
                  <a:gd name="T9" fmla="*/ 0 h 25"/>
                  <a:gd name="T10" fmla="*/ 0 w 51"/>
                  <a:gd name="T11" fmla="*/ 0 h 25"/>
                  <a:gd name="T12" fmla="*/ 0 w 51"/>
                  <a:gd name="T13" fmla="*/ 0 h 25"/>
                  <a:gd name="T14" fmla="*/ 0 w 51"/>
                  <a:gd name="T15" fmla="*/ 0 h 25"/>
                  <a:gd name="T16" fmla="*/ 0 w 51"/>
                  <a:gd name="T17" fmla="*/ 0 h 25"/>
                  <a:gd name="T18" fmla="*/ 0 w 51"/>
                  <a:gd name="T19" fmla="*/ 0 h 25"/>
                  <a:gd name="T20" fmla="*/ 0 w 51"/>
                  <a:gd name="T21" fmla="*/ 0 h 25"/>
                  <a:gd name="T22" fmla="*/ 0 w 51"/>
                  <a:gd name="T23" fmla="*/ 0 h 25"/>
                  <a:gd name="T24" fmla="*/ 0 w 51"/>
                  <a:gd name="T25" fmla="*/ 0 h 25"/>
                  <a:gd name="T26" fmla="*/ 0 w 51"/>
                  <a:gd name="T27" fmla="*/ 0 h 25"/>
                  <a:gd name="T28" fmla="*/ 0 w 51"/>
                  <a:gd name="T29" fmla="*/ 0 h 25"/>
                  <a:gd name="T30" fmla="*/ 0 w 51"/>
                  <a:gd name="T31" fmla="*/ 0 h 25"/>
                  <a:gd name="T32" fmla="*/ 0 w 51"/>
                  <a:gd name="T33" fmla="*/ 0 h 25"/>
                  <a:gd name="T34" fmla="*/ 0 w 51"/>
                  <a:gd name="T35" fmla="*/ 0 h 25"/>
                  <a:gd name="T36" fmla="*/ 0 w 51"/>
                  <a:gd name="T37" fmla="*/ 0 h 25"/>
                  <a:gd name="T38" fmla="*/ 0 w 51"/>
                  <a:gd name="T39" fmla="*/ 0 h 25"/>
                  <a:gd name="T40" fmla="*/ 0 w 51"/>
                  <a:gd name="T41" fmla="*/ 0 h 25"/>
                  <a:gd name="T42" fmla="*/ 0 w 51"/>
                  <a:gd name="T43" fmla="*/ 0 h 25"/>
                  <a:gd name="T44" fmla="*/ 0 w 51"/>
                  <a:gd name="T45" fmla="*/ 0 h 25"/>
                  <a:gd name="T46" fmla="*/ 0 w 51"/>
                  <a:gd name="T47" fmla="*/ 0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25"/>
                  <a:gd name="T74" fmla="*/ 51 w 51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25">
                    <a:moveTo>
                      <a:pt x="5" y="25"/>
                    </a:moveTo>
                    <a:lnTo>
                      <a:pt x="33" y="15"/>
                    </a:lnTo>
                    <a:lnTo>
                      <a:pt x="36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5" y="19"/>
                    </a:lnTo>
                    <a:lnTo>
                      <a:pt x="48" y="18"/>
                    </a:lnTo>
                    <a:lnTo>
                      <a:pt x="50" y="15"/>
                    </a:lnTo>
                    <a:lnTo>
                      <a:pt x="51" y="11"/>
                    </a:lnTo>
                    <a:lnTo>
                      <a:pt x="50" y="8"/>
                    </a:lnTo>
                    <a:lnTo>
                      <a:pt x="49" y="5"/>
                    </a:lnTo>
                    <a:lnTo>
                      <a:pt x="46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4" y="2"/>
                    </a:lnTo>
                    <a:lnTo>
                      <a:pt x="32" y="6"/>
                    </a:lnTo>
                    <a:lnTo>
                      <a:pt x="30" y="11"/>
                    </a:lnTo>
                    <a:lnTo>
                      <a:pt x="26" y="12"/>
                    </a:lnTo>
                    <a:lnTo>
                      <a:pt x="15" y="14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0" name="Freeform 95"/>
              <p:cNvSpPr>
                <a:spLocks/>
              </p:cNvSpPr>
              <p:nvPr/>
            </p:nvSpPr>
            <p:spPr bwMode="auto">
              <a:xfrm>
                <a:off x="4678" y="755"/>
                <a:ext cx="7" cy="5"/>
              </a:xfrm>
              <a:custGeom>
                <a:avLst/>
                <a:gdLst>
                  <a:gd name="T0" fmla="*/ 0 w 42"/>
                  <a:gd name="T1" fmla="*/ 0 h 33"/>
                  <a:gd name="T2" fmla="*/ 0 w 42"/>
                  <a:gd name="T3" fmla="*/ 0 h 33"/>
                  <a:gd name="T4" fmla="*/ 0 w 42"/>
                  <a:gd name="T5" fmla="*/ 0 h 33"/>
                  <a:gd name="T6" fmla="*/ 0 w 42"/>
                  <a:gd name="T7" fmla="*/ 0 h 33"/>
                  <a:gd name="T8" fmla="*/ 0 w 42"/>
                  <a:gd name="T9" fmla="*/ 0 h 33"/>
                  <a:gd name="T10" fmla="*/ 0 w 42"/>
                  <a:gd name="T11" fmla="*/ 0 h 33"/>
                  <a:gd name="T12" fmla="*/ 0 w 42"/>
                  <a:gd name="T13" fmla="*/ 0 h 33"/>
                  <a:gd name="T14" fmla="*/ 0 w 42"/>
                  <a:gd name="T15" fmla="*/ 0 h 33"/>
                  <a:gd name="T16" fmla="*/ 0 w 42"/>
                  <a:gd name="T17" fmla="*/ 0 h 33"/>
                  <a:gd name="T18" fmla="*/ 0 w 42"/>
                  <a:gd name="T19" fmla="*/ 0 h 33"/>
                  <a:gd name="T20" fmla="*/ 0 w 42"/>
                  <a:gd name="T21" fmla="*/ 0 h 33"/>
                  <a:gd name="T22" fmla="*/ 0 w 42"/>
                  <a:gd name="T23" fmla="*/ 0 h 33"/>
                  <a:gd name="T24" fmla="*/ 0 w 42"/>
                  <a:gd name="T25" fmla="*/ 0 h 33"/>
                  <a:gd name="T26" fmla="*/ 0 w 42"/>
                  <a:gd name="T27" fmla="*/ 0 h 33"/>
                  <a:gd name="T28" fmla="*/ 0 w 42"/>
                  <a:gd name="T29" fmla="*/ 0 h 33"/>
                  <a:gd name="T30" fmla="*/ 0 w 42"/>
                  <a:gd name="T31" fmla="*/ 0 h 33"/>
                  <a:gd name="T32" fmla="*/ 0 w 42"/>
                  <a:gd name="T33" fmla="*/ 0 h 33"/>
                  <a:gd name="T34" fmla="*/ 0 w 42"/>
                  <a:gd name="T35" fmla="*/ 0 h 33"/>
                  <a:gd name="T36" fmla="*/ 0 w 42"/>
                  <a:gd name="T37" fmla="*/ 0 h 33"/>
                  <a:gd name="T38" fmla="*/ 0 w 42"/>
                  <a:gd name="T39" fmla="*/ 0 h 33"/>
                  <a:gd name="T40" fmla="*/ 0 w 42"/>
                  <a:gd name="T41" fmla="*/ 0 h 33"/>
                  <a:gd name="T42" fmla="*/ 0 w 42"/>
                  <a:gd name="T43" fmla="*/ 0 h 33"/>
                  <a:gd name="T44" fmla="*/ 0 w 42"/>
                  <a:gd name="T45" fmla="*/ 0 h 33"/>
                  <a:gd name="T46" fmla="*/ 0 w 42"/>
                  <a:gd name="T47" fmla="*/ 0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3"/>
                  <a:gd name="T74" fmla="*/ 42 w 42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3">
                    <a:moveTo>
                      <a:pt x="38" y="33"/>
                    </a:moveTo>
                    <a:lnTo>
                      <a:pt x="19" y="18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0" y="9"/>
                    </a:lnTo>
                    <a:lnTo>
                      <a:pt x="20" y="14"/>
                    </a:lnTo>
                    <a:lnTo>
                      <a:pt x="23" y="16"/>
                    </a:lnTo>
                    <a:lnTo>
                      <a:pt x="32" y="20"/>
                    </a:lnTo>
                    <a:lnTo>
                      <a:pt x="39" y="25"/>
                    </a:lnTo>
                    <a:lnTo>
                      <a:pt x="42" y="27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1" name="Freeform 96"/>
              <p:cNvSpPr>
                <a:spLocks/>
              </p:cNvSpPr>
              <p:nvPr/>
            </p:nvSpPr>
            <p:spPr bwMode="auto">
              <a:xfrm>
                <a:off x="4678" y="739"/>
                <a:ext cx="7" cy="16"/>
              </a:xfrm>
              <a:custGeom>
                <a:avLst/>
                <a:gdLst>
                  <a:gd name="T0" fmla="*/ 0 w 42"/>
                  <a:gd name="T1" fmla="*/ 0 h 93"/>
                  <a:gd name="T2" fmla="*/ 0 w 42"/>
                  <a:gd name="T3" fmla="*/ 0 h 93"/>
                  <a:gd name="T4" fmla="*/ 0 w 42"/>
                  <a:gd name="T5" fmla="*/ 0 h 93"/>
                  <a:gd name="T6" fmla="*/ 0 w 42"/>
                  <a:gd name="T7" fmla="*/ 0 h 93"/>
                  <a:gd name="T8" fmla="*/ 0 w 42"/>
                  <a:gd name="T9" fmla="*/ 0 h 93"/>
                  <a:gd name="T10" fmla="*/ 0 w 42"/>
                  <a:gd name="T11" fmla="*/ 0 h 93"/>
                  <a:gd name="T12" fmla="*/ 0 w 42"/>
                  <a:gd name="T13" fmla="*/ 0 h 93"/>
                  <a:gd name="T14" fmla="*/ 0 w 42"/>
                  <a:gd name="T15" fmla="*/ 0 h 93"/>
                  <a:gd name="T16" fmla="*/ 0 w 42"/>
                  <a:gd name="T17" fmla="*/ 0 h 93"/>
                  <a:gd name="T18" fmla="*/ 0 w 42"/>
                  <a:gd name="T19" fmla="*/ 0 h 93"/>
                  <a:gd name="T20" fmla="*/ 0 w 42"/>
                  <a:gd name="T21" fmla="*/ 0 h 93"/>
                  <a:gd name="T22" fmla="*/ 0 w 42"/>
                  <a:gd name="T23" fmla="*/ 0 h 93"/>
                  <a:gd name="T24" fmla="*/ 0 w 42"/>
                  <a:gd name="T25" fmla="*/ 0 h 93"/>
                  <a:gd name="T26" fmla="*/ 0 w 42"/>
                  <a:gd name="T27" fmla="*/ 0 h 93"/>
                  <a:gd name="T28" fmla="*/ 0 w 42"/>
                  <a:gd name="T29" fmla="*/ 0 h 93"/>
                  <a:gd name="T30" fmla="*/ 0 w 42"/>
                  <a:gd name="T31" fmla="*/ 0 h 93"/>
                  <a:gd name="T32" fmla="*/ 0 w 42"/>
                  <a:gd name="T33" fmla="*/ 0 h 93"/>
                  <a:gd name="T34" fmla="*/ 0 w 42"/>
                  <a:gd name="T35" fmla="*/ 0 h 93"/>
                  <a:gd name="T36" fmla="*/ 0 w 42"/>
                  <a:gd name="T37" fmla="*/ 0 h 93"/>
                  <a:gd name="T38" fmla="*/ 0 w 42"/>
                  <a:gd name="T39" fmla="*/ 0 h 93"/>
                  <a:gd name="T40" fmla="*/ 0 w 42"/>
                  <a:gd name="T41" fmla="*/ 0 h 93"/>
                  <a:gd name="T42" fmla="*/ 0 w 42"/>
                  <a:gd name="T43" fmla="*/ 0 h 93"/>
                  <a:gd name="T44" fmla="*/ 0 w 42"/>
                  <a:gd name="T45" fmla="*/ 0 h 93"/>
                  <a:gd name="T46" fmla="*/ 0 w 42"/>
                  <a:gd name="T47" fmla="*/ 0 h 93"/>
                  <a:gd name="T48" fmla="*/ 0 w 42"/>
                  <a:gd name="T49" fmla="*/ 0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93"/>
                  <a:gd name="T77" fmla="*/ 42 w 42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93">
                    <a:moveTo>
                      <a:pt x="42" y="93"/>
                    </a:moveTo>
                    <a:lnTo>
                      <a:pt x="41" y="92"/>
                    </a:lnTo>
                    <a:lnTo>
                      <a:pt x="38" y="89"/>
                    </a:lnTo>
                    <a:lnTo>
                      <a:pt x="33" y="84"/>
                    </a:lnTo>
                    <a:lnTo>
                      <a:pt x="26" y="79"/>
                    </a:lnTo>
                    <a:lnTo>
                      <a:pt x="21" y="72"/>
                    </a:lnTo>
                    <a:lnTo>
                      <a:pt x="14" y="64"/>
                    </a:lnTo>
                    <a:lnTo>
                      <a:pt x="10" y="56"/>
                    </a:lnTo>
                    <a:lnTo>
                      <a:pt x="7" y="48"/>
                    </a:lnTo>
                    <a:lnTo>
                      <a:pt x="6" y="35"/>
                    </a:lnTo>
                    <a:lnTo>
                      <a:pt x="6" y="2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6"/>
                    </a:lnTo>
                    <a:lnTo>
                      <a:pt x="15" y="11"/>
                    </a:lnTo>
                    <a:lnTo>
                      <a:pt x="21" y="17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5" y="30"/>
                    </a:lnTo>
                    <a:lnTo>
                      <a:pt x="39" y="42"/>
                    </a:lnTo>
                    <a:lnTo>
                      <a:pt x="41" y="63"/>
                    </a:lnTo>
                    <a:lnTo>
                      <a:pt x="42" y="84"/>
                    </a:lnTo>
                    <a:lnTo>
                      <a:pt x="42" y="93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2" name="Freeform 97"/>
              <p:cNvSpPr>
                <a:spLocks/>
              </p:cNvSpPr>
              <p:nvPr/>
            </p:nvSpPr>
            <p:spPr bwMode="auto">
              <a:xfrm>
                <a:off x="4678" y="739"/>
                <a:ext cx="7" cy="16"/>
              </a:xfrm>
              <a:custGeom>
                <a:avLst/>
                <a:gdLst>
                  <a:gd name="T0" fmla="*/ 0 w 42"/>
                  <a:gd name="T1" fmla="*/ 0 h 93"/>
                  <a:gd name="T2" fmla="*/ 0 w 42"/>
                  <a:gd name="T3" fmla="*/ 0 h 93"/>
                  <a:gd name="T4" fmla="*/ 0 w 42"/>
                  <a:gd name="T5" fmla="*/ 0 h 93"/>
                  <a:gd name="T6" fmla="*/ 0 w 42"/>
                  <a:gd name="T7" fmla="*/ 0 h 93"/>
                  <a:gd name="T8" fmla="*/ 0 w 42"/>
                  <a:gd name="T9" fmla="*/ 0 h 93"/>
                  <a:gd name="T10" fmla="*/ 0 w 42"/>
                  <a:gd name="T11" fmla="*/ 0 h 93"/>
                  <a:gd name="T12" fmla="*/ 0 w 42"/>
                  <a:gd name="T13" fmla="*/ 0 h 93"/>
                  <a:gd name="T14" fmla="*/ 0 w 42"/>
                  <a:gd name="T15" fmla="*/ 0 h 93"/>
                  <a:gd name="T16" fmla="*/ 0 w 42"/>
                  <a:gd name="T17" fmla="*/ 0 h 93"/>
                  <a:gd name="T18" fmla="*/ 0 w 42"/>
                  <a:gd name="T19" fmla="*/ 0 h 93"/>
                  <a:gd name="T20" fmla="*/ 0 w 42"/>
                  <a:gd name="T21" fmla="*/ 0 h 93"/>
                  <a:gd name="T22" fmla="*/ 0 w 42"/>
                  <a:gd name="T23" fmla="*/ 0 h 93"/>
                  <a:gd name="T24" fmla="*/ 0 w 42"/>
                  <a:gd name="T25" fmla="*/ 0 h 93"/>
                  <a:gd name="T26" fmla="*/ 0 w 42"/>
                  <a:gd name="T27" fmla="*/ 0 h 93"/>
                  <a:gd name="T28" fmla="*/ 0 w 42"/>
                  <a:gd name="T29" fmla="*/ 0 h 93"/>
                  <a:gd name="T30" fmla="*/ 0 w 42"/>
                  <a:gd name="T31" fmla="*/ 0 h 93"/>
                  <a:gd name="T32" fmla="*/ 0 w 42"/>
                  <a:gd name="T33" fmla="*/ 0 h 93"/>
                  <a:gd name="T34" fmla="*/ 0 w 42"/>
                  <a:gd name="T35" fmla="*/ 0 h 93"/>
                  <a:gd name="T36" fmla="*/ 0 w 42"/>
                  <a:gd name="T37" fmla="*/ 0 h 93"/>
                  <a:gd name="T38" fmla="*/ 0 w 42"/>
                  <a:gd name="T39" fmla="*/ 0 h 93"/>
                  <a:gd name="T40" fmla="*/ 0 w 42"/>
                  <a:gd name="T41" fmla="*/ 0 h 93"/>
                  <a:gd name="T42" fmla="*/ 0 w 42"/>
                  <a:gd name="T43" fmla="*/ 0 h 93"/>
                  <a:gd name="T44" fmla="*/ 0 w 42"/>
                  <a:gd name="T45" fmla="*/ 0 h 93"/>
                  <a:gd name="T46" fmla="*/ 0 w 42"/>
                  <a:gd name="T47" fmla="*/ 0 h 93"/>
                  <a:gd name="T48" fmla="*/ 0 w 42"/>
                  <a:gd name="T49" fmla="*/ 0 h 93"/>
                  <a:gd name="T50" fmla="*/ 0 w 42"/>
                  <a:gd name="T51" fmla="*/ 0 h 93"/>
                  <a:gd name="T52" fmla="*/ 0 w 42"/>
                  <a:gd name="T53" fmla="*/ 0 h 93"/>
                  <a:gd name="T54" fmla="*/ 0 w 42"/>
                  <a:gd name="T55" fmla="*/ 0 h 93"/>
                  <a:gd name="T56" fmla="*/ 0 w 42"/>
                  <a:gd name="T57" fmla="*/ 0 h 9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93"/>
                  <a:gd name="T89" fmla="*/ 42 w 42"/>
                  <a:gd name="T90" fmla="*/ 93 h 9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93">
                    <a:moveTo>
                      <a:pt x="42" y="93"/>
                    </a:moveTo>
                    <a:lnTo>
                      <a:pt x="42" y="93"/>
                    </a:lnTo>
                    <a:lnTo>
                      <a:pt x="41" y="92"/>
                    </a:lnTo>
                    <a:lnTo>
                      <a:pt x="38" y="89"/>
                    </a:lnTo>
                    <a:lnTo>
                      <a:pt x="33" y="84"/>
                    </a:lnTo>
                    <a:lnTo>
                      <a:pt x="26" y="79"/>
                    </a:lnTo>
                    <a:lnTo>
                      <a:pt x="21" y="72"/>
                    </a:lnTo>
                    <a:lnTo>
                      <a:pt x="14" y="64"/>
                    </a:lnTo>
                    <a:lnTo>
                      <a:pt x="10" y="56"/>
                    </a:lnTo>
                    <a:lnTo>
                      <a:pt x="7" y="48"/>
                    </a:lnTo>
                    <a:lnTo>
                      <a:pt x="6" y="35"/>
                    </a:lnTo>
                    <a:lnTo>
                      <a:pt x="6" y="2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6"/>
                    </a:lnTo>
                    <a:lnTo>
                      <a:pt x="15" y="11"/>
                    </a:lnTo>
                    <a:lnTo>
                      <a:pt x="21" y="17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5" y="30"/>
                    </a:lnTo>
                    <a:lnTo>
                      <a:pt x="39" y="42"/>
                    </a:lnTo>
                    <a:lnTo>
                      <a:pt x="41" y="63"/>
                    </a:lnTo>
                    <a:lnTo>
                      <a:pt x="42" y="84"/>
                    </a:lnTo>
                    <a:lnTo>
                      <a:pt x="42" y="93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3" name="Freeform 98"/>
              <p:cNvSpPr>
                <a:spLocks/>
              </p:cNvSpPr>
              <p:nvPr/>
            </p:nvSpPr>
            <p:spPr bwMode="auto">
              <a:xfrm>
                <a:off x="4678" y="740"/>
                <a:ext cx="7" cy="15"/>
              </a:xfrm>
              <a:custGeom>
                <a:avLst/>
                <a:gdLst>
                  <a:gd name="T0" fmla="*/ 0 w 42"/>
                  <a:gd name="T1" fmla="*/ 0 h 91"/>
                  <a:gd name="T2" fmla="*/ 0 w 42"/>
                  <a:gd name="T3" fmla="*/ 0 h 91"/>
                  <a:gd name="T4" fmla="*/ 0 w 42"/>
                  <a:gd name="T5" fmla="*/ 0 h 91"/>
                  <a:gd name="T6" fmla="*/ 0 w 42"/>
                  <a:gd name="T7" fmla="*/ 0 h 91"/>
                  <a:gd name="T8" fmla="*/ 0 w 42"/>
                  <a:gd name="T9" fmla="*/ 0 h 91"/>
                  <a:gd name="T10" fmla="*/ 0 w 42"/>
                  <a:gd name="T11" fmla="*/ 0 h 91"/>
                  <a:gd name="T12" fmla="*/ 0 w 42"/>
                  <a:gd name="T13" fmla="*/ 0 h 91"/>
                  <a:gd name="T14" fmla="*/ 0 w 42"/>
                  <a:gd name="T15" fmla="*/ 0 h 91"/>
                  <a:gd name="T16" fmla="*/ 0 w 42"/>
                  <a:gd name="T17" fmla="*/ 0 h 91"/>
                  <a:gd name="T18" fmla="*/ 0 w 42"/>
                  <a:gd name="T19" fmla="*/ 0 h 91"/>
                  <a:gd name="T20" fmla="*/ 0 w 42"/>
                  <a:gd name="T21" fmla="*/ 0 h 91"/>
                  <a:gd name="T22" fmla="*/ 0 w 42"/>
                  <a:gd name="T23" fmla="*/ 0 h 91"/>
                  <a:gd name="T24" fmla="*/ 0 w 42"/>
                  <a:gd name="T25" fmla="*/ 0 h 91"/>
                  <a:gd name="T26" fmla="*/ 0 w 42"/>
                  <a:gd name="T27" fmla="*/ 0 h 91"/>
                  <a:gd name="T28" fmla="*/ 0 w 42"/>
                  <a:gd name="T29" fmla="*/ 0 h 91"/>
                  <a:gd name="T30" fmla="*/ 0 w 42"/>
                  <a:gd name="T31" fmla="*/ 0 h 91"/>
                  <a:gd name="T32" fmla="*/ 0 w 42"/>
                  <a:gd name="T33" fmla="*/ 0 h 91"/>
                  <a:gd name="T34" fmla="*/ 0 w 42"/>
                  <a:gd name="T35" fmla="*/ 0 h 91"/>
                  <a:gd name="T36" fmla="*/ 0 w 42"/>
                  <a:gd name="T37" fmla="*/ 0 h 91"/>
                  <a:gd name="T38" fmla="*/ 0 w 42"/>
                  <a:gd name="T39" fmla="*/ 0 h 91"/>
                  <a:gd name="T40" fmla="*/ 0 w 42"/>
                  <a:gd name="T41" fmla="*/ 0 h 91"/>
                  <a:gd name="T42" fmla="*/ 0 w 42"/>
                  <a:gd name="T43" fmla="*/ 0 h 91"/>
                  <a:gd name="T44" fmla="*/ 0 w 42"/>
                  <a:gd name="T45" fmla="*/ 0 h 91"/>
                  <a:gd name="T46" fmla="*/ 0 w 42"/>
                  <a:gd name="T47" fmla="*/ 0 h 91"/>
                  <a:gd name="T48" fmla="*/ 0 w 42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91"/>
                  <a:gd name="T77" fmla="*/ 42 w 42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91">
                    <a:moveTo>
                      <a:pt x="42" y="87"/>
                    </a:moveTo>
                    <a:lnTo>
                      <a:pt x="42" y="90"/>
                    </a:lnTo>
                    <a:lnTo>
                      <a:pt x="42" y="91"/>
                    </a:lnTo>
                    <a:lnTo>
                      <a:pt x="41" y="90"/>
                    </a:lnTo>
                    <a:lnTo>
                      <a:pt x="38" y="87"/>
                    </a:lnTo>
                    <a:lnTo>
                      <a:pt x="33" y="82"/>
                    </a:lnTo>
                    <a:lnTo>
                      <a:pt x="26" y="77"/>
                    </a:lnTo>
                    <a:lnTo>
                      <a:pt x="21" y="70"/>
                    </a:lnTo>
                    <a:lnTo>
                      <a:pt x="14" y="62"/>
                    </a:lnTo>
                    <a:lnTo>
                      <a:pt x="10" y="54"/>
                    </a:lnTo>
                    <a:lnTo>
                      <a:pt x="7" y="46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7" y="7"/>
                    </a:lnTo>
                    <a:lnTo>
                      <a:pt x="12" y="22"/>
                    </a:lnTo>
                    <a:lnTo>
                      <a:pt x="20" y="50"/>
                    </a:lnTo>
                    <a:lnTo>
                      <a:pt x="24" y="61"/>
                    </a:lnTo>
                    <a:lnTo>
                      <a:pt x="32" y="73"/>
                    </a:lnTo>
                    <a:lnTo>
                      <a:pt x="39" y="83"/>
                    </a:lnTo>
                    <a:lnTo>
                      <a:pt x="42" y="87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4" name="Freeform 99"/>
              <p:cNvSpPr>
                <a:spLocks/>
              </p:cNvSpPr>
              <p:nvPr/>
            </p:nvSpPr>
            <p:spPr bwMode="auto">
              <a:xfrm>
                <a:off x="4686" y="738"/>
                <a:ext cx="6" cy="17"/>
              </a:xfrm>
              <a:custGeom>
                <a:avLst/>
                <a:gdLst>
                  <a:gd name="T0" fmla="*/ 0 w 40"/>
                  <a:gd name="T1" fmla="*/ 0 h 101"/>
                  <a:gd name="T2" fmla="*/ 0 w 40"/>
                  <a:gd name="T3" fmla="*/ 0 h 101"/>
                  <a:gd name="T4" fmla="*/ 0 w 40"/>
                  <a:gd name="T5" fmla="*/ 0 h 101"/>
                  <a:gd name="T6" fmla="*/ 0 w 40"/>
                  <a:gd name="T7" fmla="*/ 0 h 101"/>
                  <a:gd name="T8" fmla="*/ 0 w 40"/>
                  <a:gd name="T9" fmla="*/ 0 h 101"/>
                  <a:gd name="T10" fmla="*/ 0 w 40"/>
                  <a:gd name="T11" fmla="*/ 0 h 101"/>
                  <a:gd name="T12" fmla="*/ 0 w 40"/>
                  <a:gd name="T13" fmla="*/ 0 h 101"/>
                  <a:gd name="T14" fmla="*/ 0 w 40"/>
                  <a:gd name="T15" fmla="*/ 0 h 101"/>
                  <a:gd name="T16" fmla="*/ 0 w 40"/>
                  <a:gd name="T17" fmla="*/ 0 h 101"/>
                  <a:gd name="T18" fmla="*/ 0 w 40"/>
                  <a:gd name="T19" fmla="*/ 0 h 101"/>
                  <a:gd name="T20" fmla="*/ 0 w 40"/>
                  <a:gd name="T21" fmla="*/ 0 h 101"/>
                  <a:gd name="T22" fmla="*/ 0 w 40"/>
                  <a:gd name="T23" fmla="*/ 0 h 101"/>
                  <a:gd name="T24" fmla="*/ 0 w 40"/>
                  <a:gd name="T25" fmla="*/ 0 h 101"/>
                  <a:gd name="T26" fmla="*/ 0 w 40"/>
                  <a:gd name="T27" fmla="*/ 0 h 101"/>
                  <a:gd name="T28" fmla="*/ 0 w 40"/>
                  <a:gd name="T29" fmla="*/ 0 h 101"/>
                  <a:gd name="T30" fmla="*/ 0 w 40"/>
                  <a:gd name="T31" fmla="*/ 0 h 101"/>
                  <a:gd name="T32" fmla="*/ 0 w 40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101"/>
                  <a:gd name="T53" fmla="*/ 40 w 40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101">
                    <a:moveTo>
                      <a:pt x="0" y="101"/>
                    </a:moveTo>
                    <a:lnTo>
                      <a:pt x="1" y="100"/>
                    </a:lnTo>
                    <a:lnTo>
                      <a:pt x="5" y="97"/>
                    </a:lnTo>
                    <a:lnTo>
                      <a:pt x="12" y="91"/>
                    </a:lnTo>
                    <a:lnTo>
                      <a:pt x="18" y="85"/>
                    </a:lnTo>
                    <a:lnTo>
                      <a:pt x="26" y="78"/>
                    </a:lnTo>
                    <a:lnTo>
                      <a:pt x="32" y="70"/>
                    </a:lnTo>
                    <a:lnTo>
                      <a:pt x="37" y="61"/>
                    </a:lnTo>
                    <a:lnTo>
                      <a:pt x="40" y="53"/>
                    </a:lnTo>
                    <a:lnTo>
                      <a:pt x="40" y="36"/>
                    </a:lnTo>
                    <a:lnTo>
                      <a:pt x="33" y="18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6" y="22"/>
                    </a:lnTo>
                    <a:lnTo>
                      <a:pt x="1" y="55"/>
                    </a:lnTo>
                    <a:lnTo>
                      <a:pt x="0" y="8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5" name="Freeform 100"/>
              <p:cNvSpPr>
                <a:spLocks/>
              </p:cNvSpPr>
              <p:nvPr/>
            </p:nvSpPr>
            <p:spPr bwMode="auto">
              <a:xfrm>
                <a:off x="4686" y="738"/>
                <a:ext cx="6" cy="17"/>
              </a:xfrm>
              <a:custGeom>
                <a:avLst/>
                <a:gdLst>
                  <a:gd name="T0" fmla="*/ 0 w 40"/>
                  <a:gd name="T1" fmla="*/ 0 h 101"/>
                  <a:gd name="T2" fmla="*/ 0 w 40"/>
                  <a:gd name="T3" fmla="*/ 0 h 101"/>
                  <a:gd name="T4" fmla="*/ 0 w 40"/>
                  <a:gd name="T5" fmla="*/ 0 h 101"/>
                  <a:gd name="T6" fmla="*/ 0 w 40"/>
                  <a:gd name="T7" fmla="*/ 0 h 101"/>
                  <a:gd name="T8" fmla="*/ 0 w 40"/>
                  <a:gd name="T9" fmla="*/ 0 h 101"/>
                  <a:gd name="T10" fmla="*/ 0 w 40"/>
                  <a:gd name="T11" fmla="*/ 0 h 101"/>
                  <a:gd name="T12" fmla="*/ 0 w 40"/>
                  <a:gd name="T13" fmla="*/ 0 h 101"/>
                  <a:gd name="T14" fmla="*/ 0 w 40"/>
                  <a:gd name="T15" fmla="*/ 0 h 101"/>
                  <a:gd name="T16" fmla="*/ 0 w 40"/>
                  <a:gd name="T17" fmla="*/ 0 h 101"/>
                  <a:gd name="T18" fmla="*/ 0 w 40"/>
                  <a:gd name="T19" fmla="*/ 0 h 101"/>
                  <a:gd name="T20" fmla="*/ 0 w 40"/>
                  <a:gd name="T21" fmla="*/ 0 h 101"/>
                  <a:gd name="T22" fmla="*/ 0 w 40"/>
                  <a:gd name="T23" fmla="*/ 0 h 101"/>
                  <a:gd name="T24" fmla="*/ 0 w 40"/>
                  <a:gd name="T25" fmla="*/ 0 h 101"/>
                  <a:gd name="T26" fmla="*/ 0 w 40"/>
                  <a:gd name="T27" fmla="*/ 0 h 101"/>
                  <a:gd name="T28" fmla="*/ 0 w 40"/>
                  <a:gd name="T29" fmla="*/ 0 h 101"/>
                  <a:gd name="T30" fmla="*/ 0 w 40"/>
                  <a:gd name="T31" fmla="*/ 0 h 101"/>
                  <a:gd name="T32" fmla="*/ 0 w 40"/>
                  <a:gd name="T33" fmla="*/ 0 h 101"/>
                  <a:gd name="T34" fmla="*/ 0 w 40"/>
                  <a:gd name="T35" fmla="*/ 0 h 101"/>
                  <a:gd name="T36" fmla="*/ 0 w 40"/>
                  <a:gd name="T37" fmla="*/ 0 h 101"/>
                  <a:gd name="T38" fmla="*/ 0 w 40"/>
                  <a:gd name="T39" fmla="*/ 0 h 1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"/>
                  <a:gd name="T61" fmla="*/ 0 h 101"/>
                  <a:gd name="T62" fmla="*/ 40 w 40"/>
                  <a:gd name="T63" fmla="*/ 101 h 1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" h="101">
                    <a:moveTo>
                      <a:pt x="0" y="101"/>
                    </a:moveTo>
                    <a:lnTo>
                      <a:pt x="0" y="101"/>
                    </a:lnTo>
                    <a:lnTo>
                      <a:pt x="1" y="100"/>
                    </a:lnTo>
                    <a:lnTo>
                      <a:pt x="5" y="97"/>
                    </a:lnTo>
                    <a:lnTo>
                      <a:pt x="12" y="91"/>
                    </a:lnTo>
                    <a:lnTo>
                      <a:pt x="18" y="85"/>
                    </a:lnTo>
                    <a:lnTo>
                      <a:pt x="26" y="78"/>
                    </a:lnTo>
                    <a:lnTo>
                      <a:pt x="32" y="70"/>
                    </a:lnTo>
                    <a:lnTo>
                      <a:pt x="37" y="61"/>
                    </a:lnTo>
                    <a:lnTo>
                      <a:pt x="40" y="53"/>
                    </a:lnTo>
                    <a:lnTo>
                      <a:pt x="40" y="36"/>
                    </a:lnTo>
                    <a:lnTo>
                      <a:pt x="33" y="18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6" y="22"/>
                    </a:lnTo>
                    <a:lnTo>
                      <a:pt x="1" y="55"/>
                    </a:lnTo>
                    <a:lnTo>
                      <a:pt x="0" y="87"/>
                    </a:lnTo>
                    <a:lnTo>
                      <a:pt x="0" y="101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6" name="Freeform 101"/>
              <p:cNvSpPr>
                <a:spLocks/>
              </p:cNvSpPr>
              <p:nvPr/>
            </p:nvSpPr>
            <p:spPr bwMode="auto">
              <a:xfrm>
                <a:off x="4686" y="738"/>
                <a:ext cx="4" cy="17"/>
              </a:xfrm>
              <a:custGeom>
                <a:avLst/>
                <a:gdLst>
                  <a:gd name="T0" fmla="*/ 0 w 29"/>
                  <a:gd name="T1" fmla="*/ 0 h 101"/>
                  <a:gd name="T2" fmla="*/ 0 w 29"/>
                  <a:gd name="T3" fmla="*/ 0 h 101"/>
                  <a:gd name="T4" fmla="*/ 0 w 29"/>
                  <a:gd name="T5" fmla="*/ 0 h 101"/>
                  <a:gd name="T6" fmla="*/ 0 w 29"/>
                  <a:gd name="T7" fmla="*/ 0 h 101"/>
                  <a:gd name="T8" fmla="*/ 0 w 29"/>
                  <a:gd name="T9" fmla="*/ 0 h 101"/>
                  <a:gd name="T10" fmla="*/ 0 w 29"/>
                  <a:gd name="T11" fmla="*/ 0 h 101"/>
                  <a:gd name="T12" fmla="*/ 0 w 29"/>
                  <a:gd name="T13" fmla="*/ 0 h 101"/>
                  <a:gd name="T14" fmla="*/ 0 w 29"/>
                  <a:gd name="T15" fmla="*/ 0 h 101"/>
                  <a:gd name="T16" fmla="*/ 0 w 29"/>
                  <a:gd name="T17" fmla="*/ 0 h 101"/>
                  <a:gd name="T18" fmla="*/ 0 w 29"/>
                  <a:gd name="T19" fmla="*/ 0 h 101"/>
                  <a:gd name="T20" fmla="*/ 0 w 29"/>
                  <a:gd name="T21" fmla="*/ 0 h 101"/>
                  <a:gd name="T22" fmla="*/ 0 w 29"/>
                  <a:gd name="T23" fmla="*/ 0 h 101"/>
                  <a:gd name="T24" fmla="*/ 0 w 29"/>
                  <a:gd name="T25" fmla="*/ 0 h 101"/>
                  <a:gd name="T26" fmla="*/ 0 w 29"/>
                  <a:gd name="T27" fmla="*/ 0 h 1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101"/>
                  <a:gd name="T44" fmla="*/ 29 w 29"/>
                  <a:gd name="T45" fmla="*/ 101 h 1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101">
                    <a:moveTo>
                      <a:pt x="11" y="91"/>
                    </a:moveTo>
                    <a:lnTo>
                      <a:pt x="6" y="96"/>
                    </a:lnTo>
                    <a:lnTo>
                      <a:pt x="3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87"/>
                    </a:lnTo>
                    <a:lnTo>
                      <a:pt x="1" y="55"/>
                    </a:lnTo>
                    <a:lnTo>
                      <a:pt x="6" y="22"/>
                    </a:lnTo>
                    <a:lnTo>
                      <a:pt x="20" y="0"/>
                    </a:lnTo>
                    <a:lnTo>
                      <a:pt x="22" y="7"/>
                    </a:lnTo>
                    <a:lnTo>
                      <a:pt x="27" y="23"/>
                    </a:lnTo>
                    <a:lnTo>
                      <a:pt x="29" y="44"/>
                    </a:lnTo>
                    <a:lnTo>
                      <a:pt x="26" y="65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7" name="Freeform 102"/>
              <p:cNvSpPr>
                <a:spLocks/>
              </p:cNvSpPr>
              <p:nvPr/>
            </p:nvSpPr>
            <p:spPr bwMode="auto">
              <a:xfrm>
                <a:off x="4683" y="735"/>
                <a:ext cx="6" cy="28"/>
              </a:xfrm>
              <a:custGeom>
                <a:avLst/>
                <a:gdLst>
                  <a:gd name="T0" fmla="*/ 0 w 35"/>
                  <a:gd name="T1" fmla="*/ 0 h 171"/>
                  <a:gd name="T2" fmla="*/ 0 w 35"/>
                  <a:gd name="T3" fmla="*/ 0 h 171"/>
                  <a:gd name="T4" fmla="*/ 0 w 35"/>
                  <a:gd name="T5" fmla="*/ 0 h 171"/>
                  <a:gd name="T6" fmla="*/ 0 w 35"/>
                  <a:gd name="T7" fmla="*/ 0 h 171"/>
                  <a:gd name="T8" fmla="*/ 0 w 35"/>
                  <a:gd name="T9" fmla="*/ 0 h 171"/>
                  <a:gd name="T10" fmla="*/ 0 w 35"/>
                  <a:gd name="T11" fmla="*/ 0 h 171"/>
                  <a:gd name="T12" fmla="*/ 0 w 35"/>
                  <a:gd name="T13" fmla="*/ 0 h 171"/>
                  <a:gd name="T14" fmla="*/ 0 w 35"/>
                  <a:gd name="T15" fmla="*/ 0 h 171"/>
                  <a:gd name="T16" fmla="*/ 0 w 35"/>
                  <a:gd name="T17" fmla="*/ 0 h 171"/>
                  <a:gd name="T18" fmla="*/ 0 w 35"/>
                  <a:gd name="T19" fmla="*/ 0 h 171"/>
                  <a:gd name="T20" fmla="*/ 0 w 35"/>
                  <a:gd name="T21" fmla="*/ 0 h 171"/>
                  <a:gd name="T22" fmla="*/ 0 w 35"/>
                  <a:gd name="T23" fmla="*/ 0 h 171"/>
                  <a:gd name="T24" fmla="*/ 0 w 35"/>
                  <a:gd name="T25" fmla="*/ 0 h 171"/>
                  <a:gd name="T26" fmla="*/ 0 w 35"/>
                  <a:gd name="T27" fmla="*/ 0 h 171"/>
                  <a:gd name="T28" fmla="*/ 0 w 35"/>
                  <a:gd name="T29" fmla="*/ 0 h 171"/>
                  <a:gd name="T30" fmla="*/ 0 w 35"/>
                  <a:gd name="T31" fmla="*/ 0 h 171"/>
                  <a:gd name="T32" fmla="*/ 0 w 35"/>
                  <a:gd name="T33" fmla="*/ 0 h 171"/>
                  <a:gd name="T34" fmla="*/ 0 w 35"/>
                  <a:gd name="T35" fmla="*/ 0 h 171"/>
                  <a:gd name="T36" fmla="*/ 0 w 35"/>
                  <a:gd name="T37" fmla="*/ 0 h 171"/>
                  <a:gd name="T38" fmla="*/ 0 w 35"/>
                  <a:gd name="T39" fmla="*/ 0 h 171"/>
                  <a:gd name="T40" fmla="*/ 0 w 35"/>
                  <a:gd name="T41" fmla="*/ 0 h 171"/>
                  <a:gd name="T42" fmla="*/ 0 w 35"/>
                  <a:gd name="T43" fmla="*/ 0 h 171"/>
                  <a:gd name="T44" fmla="*/ 0 w 35"/>
                  <a:gd name="T45" fmla="*/ 0 h 171"/>
                  <a:gd name="T46" fmla="*/ 0 w 35"/>
                  <a:gd name="T47" fmla="*/ 0 h 171"/>
                  <a:gd name="T48" fmla="*/ 0 w 35"/>
                  <a:gd name="T49" fmla="*/ 0 h 1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"/>
                  <a:gd name="T76" fmla="*/ 0 h 171"/>
                  <a:gd name="T77" fmla="*/ 35 w 35"/>
                  <a:gd name="T78" fmla="*/ 171 h 1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" h="171">
                    <a:moveTo>
                      <a:pt x="9" y="162"/>
                    </a:moveTo>
                    <a:lnTo>
                      <a:pt x="7" y="150"/>
                    </a:lnTo>
                    <a:lnTo>
                      <a:pt x="9" y="136"/>
                    </a:lnTo>
                    <a:lnTo>
                      <a:pt x="11" y="122"/>
                    </a:lnTo>
                    <a:lnTo>
                      <a:pt x="13" y="113"/>
                    </a:lnTo>
                    <a:lnTo>
                      <a:pt x="8" y="97"/>
                    </a:lnTo>
                    <a:lnTo>
                      <a:pt x="2" y="67"/>
                    </a:lnTo>
                    <a:lnTo>
                      <a:pt x="0" y="33"/>
                    </a:lnTo>
                    <a:lnTo>
                      <a:pt x="10" y="0"/>
                    </a:lnTo>
                    <a:lnTo>
                      <a:pt x="22" y="16"/>
                    </a:lnTo>
                    <a:lnTo>
                      <a:pt x="30" y="32"/>
                    </a:lnTo>
                    <a:lnTo>
                      <a:pt x="34" y="48"/>
                    </a:lnTo>
                    <a:lnTo>
                      <a:pt x="35" y="65"/>
                    </a:lnTo>
                    <a:lnTo>
                      <a:pt x="34" y="80"/>
                    </a:lnTo>
                    <a:lnTo>
                      <a:pt x="31" y="94"/>
                    </a:lnTo>
                    <a:lnTo>
                      <a:pt x="26" y="106"/>
                    </a:lnTo>
                    <a:lnTo>
                      <a:pt x="22" y="115"/>
                    </a:lnTo>
                    <a:lnTo>
                      <a:pt x="16" y="131"/>
                    </a:lnTo>
                    <a:lnTo>
                      <a:pt x="15" y="149"/>
                    </a:lnTo>
                    <a:lnTo>
                      <a:pt x="16" y="165"/>
                    </a:lnTo>
                    <a:lnTo>
                      <a:pt x="17" y="171"/>
                    </a:lnTo>
                    <a:lnTo>
                      <a:pt x="16" y="170"/>
                    </a:lnTo>
                    <a:lnTo>
                      <a:pt x="13" y="166"/>
                    </a:lnTo>
                    <a:lnTo>
                      <a:pt x="10" y="163"/>
                    </a:lnTo>
                    <a:lnTo>
                      <a:pt x="9" y="162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8" name="Freeform 103"/>
              <p:cNvSpPr>
                <a:spLocks/>
              </p:cNvSpPr>
              <p:nvPr/>
            </p:nvSpPr>
            <p:spPr bwMode="auto">
              <a:xfrm>
                <a:off x="4683" y="735"/>
                <a:ext cx="6" cy="28"/>
              </a:xfrm>
              <a:custGeom>
                <a:avLst/>
                <a:gdLst>
                  <a:gd name="T0" fmla="*/ 0 w 35"/>
                  <a:gd name="T1" fmla="*/ 0 h 171"/>
                  <a:gd name="T2" fmla="*/ 0 w 35"/>
                  <a:gd name="T3" fmla="*/ 0 h 171"/>
                  <a:gd name="T4" fmla="*/ 0 w 35"/>
                  <a:gd name="T5" fmla="*/ 0 h 171"/>
                  <a:gd name="T6" fmla="*/ 0 w 35"/>
                  <a:gd name="T7" fmla="*/ 0 h 171"/>
                  <a:gd name="T8" fmla="*/ 0 w 35"/>
                  <a:gd name="T9" fmla="*/ 0 h 171"/>
                  <a:gd name="T10" fmla="*/ 0 w 35"/>
                  <a:gd name="T11" fmla="*/ 0 h 171"/>
                  <a:gd name="T12" fmla="*/ 0 w 35"/>
                  <a:gd name="T13" fmla="*/ 0 h 171"/>
                  <a:gd name="T14" fmla="*/ 0 w 35"/>
                  <a:gd name="T15" fmla="*/ 0 h 171"/>
                  <a:gd name="T16" fmla="*/ 0 w 35"/>
                  <a:gd name="T17" fmla="*/ 0 h 171"/>
                  <a:gd name="T18" fmla="*/ 0 w 35"/>
                  <a:gd name="T19" fmla="*/ 0 h 171"/>
                  <a:gd name="T20" fmla="*/ 0 w 35"/>
                  <a:gd name="T21" fmla="*/ 0 h 171"/>
                  <a:gd name="T22" fmla="*/ 0 w 35"/>
                  <a:gd name="T23" fmla="*/ 0 h 171"/>
                  <a:gd name="T24" fmla="*/ 0 w 35"/>
                  <a:gd name="T25" fmla="*/ 0 h 171"/>
                  <a:gd name="T26" fmla="*/ 0 w 35"/>
                  <a:gd name="T27" fmla="*/ 0 h 171"/>
                  <a:gd name="T28" fmla="*/ 0 w 35"/>
                  <a:gd name="T29" fmla="*/ 0 h 171"/>
                  <a:gd name="T30" fmla="*/ 0 w 35"/>
                  <a:gd name="T31" fmla="*/ 0 h 171"/>
                  <a:gd name="T32" fmla="*/ 0 w 35"/>
                  <a:gd name="T33" fmla="*/ 0 h 171"/>
                  <a:gd name="T34" fmla="*/ 0 w 35"/>
                  <a:gd name="T35" fmla="*/ 0 h 171"/>
                  <a:gd name="T36" fmla="*/ 0 w 35"/>
                  <a:gd name="T37" fmla="*/ 0 h 171"/>
                  <a:gd name="T38" fmla="*/ 0 w 35"/>
                  <a:gd name="T39" fmla="*/ 0 h 171"/>
                  <a:gd name="T40" fmla="*/ 0 w 35"/>
                  <a:gd name="T41" fmla="*/ 0 h 171"/>
                  <a:gd name="T42" fmla="*/ 0 w 35"/>
                  <a:gd name="T43" fmla="*/ 0 h 171"/>
                  <a:gd name="T44" fmla="*/ 0 w 35"/>
                  <a:gd name="T45" fmla="*/ 0 h 171"/>
                  <a:gd name="T46" fmla="*/ 0 w 35"/>
                  <a:gd name="T47" fmla="*/ 0 h 171"/>
                  <a:gd name="T48" fmla="*/ 0 w 35"/>
                  <a:gd name="T49" fmla="*/ 0 h 171"/>
                  <a:gd name="T50" fmla="*/ 0 w 35"/>
                  <a:gd name="T51" fmla="*/ 0 h 171"/>
                  <a:gd name="T52" fmla="*/ 0 w 35"/>
                  <a:gd name="T53" fmla="*/ 0 h 171"/>
                  <a:gd name="T54" fmla="*/ 0 w 35"/>
                  <a:gd name="T55" fmla="*/ 0 h 171"/>
                  <a:gd name="T56" fmla="*/ 0 w 35"/>
                  <a:gd name="T57" fmla="*/ 0 h 171"/>
                  <a:gd name="T58" fmla="*/ 0 w 35"/>
                  <a:gd name="T59" fmla="*/ 0 h 1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"/>
                  <a:gd name="T91" fmla="*/ 0 h 171"/>
                  <a:gd name="T92" fmla="*/ 35 w 35"/>
                  <a:gd name="T93" fmla="*/ 171 h 1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" h="171">
                    <a:moveTo>
                      <a:pt x="9" y="162"/>
                    </a:moveTo>
                    <a:lnTo>
                      <a:pt x="9" y="162"/>
                    </a:lnTo>
                    <a:lnTo>
                      <a:pt x="7" y="150"/>
                    </a:lnTo>
                    <a:lnTo>
                      <a:pt x="9" y="136"/>
                    </a:lnTo>
                    <a:lnTo>
                      <a:pt x="11" y="122"/>
                    </a:lnTo>
                    <a:lnTo>
                      <a:pt x="13" y="113"/>
                    </a:lnTo>
                    <a:lnTo>
                      <a:pt x="8" y="97"/>
                    </a:lnTo>
                    <a:lnTo>
                      <a:pt x="2" y="67"/>
                    </a:lnTo>
                    <a:lnTo>
                      <a:pt x="0" y="33"/>
                    </a:lnTo>
                    <a:lnTo>
                      <a:pt x="10" y="0"/>
                    </a:lnTo>
                    <a:lnTo>
                      <a:pt x="22" y="16"/>
                    </a:lnTo>
                    <a:lnTo>
                      <a:pt x="30" y="32"/>
                    </a:lnTo>
                    <a:lnTo>
                      <a:pt x="34" y="48"/>
                    </a:lnTo>
                    <a:lnTo>
                      <a:pt x="35" y="65"/>
                    </a:lnTo>
                    <a:lnTo>
                      <a:pt x="34" y="80"/>
                    </a:lnTo>
                    <a:lnTo>
                      <a:pt x="31" y="94"/>
                    </a:lnTo>
                    <a:lnTo>
                      <a:pt x="26" y="106"/>
                    </a:lnTo>
                    <a:lnTo>
                      <a:pt x="22" y="115"/>
                    </a:lnTo>
                    <a:lnTo>
                      <a:pt x="16" y="131"/>
                    </a:lnTo>
                    <a:lnTo>
                      <a:pt x="15" y="149"/>
                    </a:lnTo>
                    <a:lnTo>
                      <a:pt x="16" y="165"/>
                    </a:lnTo>
                    <a:lnTo>
                      <a:pt x="17" y="171"/>
                    </a:lnTo>
                    <a:lnTo>
                      <a:pt x="16" y="170"/>
                    </a:lnTo>
                    <a:lnTo>
                      <a:pt x="13" y="166"/>
                    </a:lnTo>
                    <a:lnTo>
                      <a:pt x="10" y="163"/>
                    </a:lnTo>
                    <a:lnTo>
                      <a:pt x="9" y="162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9" name="Freeform 104"/>
              <p:cNvSpPr>
                <a:spLocks/>
              </p:cNvSpPr>
              <p:nvPr/>
            </p:nvSpPr>
            <p:spPr bwMode="auto">
              <a:xfrm>
                <a:off x="4683" y="735"/>
                <a:ext cx="3" cy="19"/>
              </a:xfrm>
              <a:custGeom>
                <a:avLst/>
                <a:gdLst>
                  <a:gd name="T0" fmla="*/ 0 w 22"/>
                  <a:gd name="T1" fmla="*/ 0 h 113"/>
                  <a:gd name="T2" fmla="*/ 0 w 22"/>
                  <a:gd name="T3" fmla="*/ 0 h 113"/>
                  <a:gd name="T4" fmla="*/ 0 w 22"/>
                  <a:gd name="T5" fmla="*/ 0 h 113"/>
                  <a:gd name="T6" fmla="*/ 0 w 22"/>
                  <a:gd name="T7" fmla="*/ 0 h 113"/>
                  <a:gd name="T8" fmla="*/ 0 w 22"/>
                  <a:gd name="T9" fmla="*/ 0 h 113"/>
                  <a:gd name="T10" fmla="*/ 0 w 22"/>
                  <a:gd name="T11" fmla="*/ 0 h 113"/>
                  <a:gd name="T12" fmla="*/ 0 w 22"/>
                  <a:gd name="T13" fmla="*/ 0 h 113"/>
                  <a:gd name="T14" fmla="*/ 0 w 22"/>
                  <a:gd name="T15" fmla="*/ 0 h 113"/>
                  <a:gd name="T16" fmla="*/ 0 w 22"/>
                  <a:gd name="T17" fmla="*/ 0 h 113"/>
                  <a:gd name="T18" fmla="*/ 0 w 22"/>
                  <a:gd name="T19" fmla="*/ 0 h 113"/>
                  <a:gd name="T20" fmla="*/ 0 w 22"/>
                  <a:gd name="T21" fmla="*/ 0 h 113"/>
                  <a:gd name="T22" fmla="*/ 0 w 22"/>
                  <a:gd name="T23" fmla="*/ 0 h 113"/>
                  <a:gd name="T24" fmla="*/ 0 w 22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13"/>
                  <a:gd name="T41" fmla="*/ 22 w 22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13">
                    <a:moveTo>
                      <a:pt x="13" y="113"/>
                    </a:moveTo>
                    <a:lnTo>
                      <a:pt x="8" y="97"/>
                    </a:lnTo>
                    <a:lnTo>
                      <a:pt x="2" y="67"/>
                    </a:lnTo>
                    <a:lnTo>
                      <a:pt x="0" y="33"/>
                    </a:lnTo>
                    <a:lnTo>
                      <a:pt x="10" y="0"/>
                    </a:lnTo>
                    <a:lnTo>
                      <a:pt x="12" y="9"/>
                    </a:lnTo>
                    <a:lnTo>
                      <a:pt x="18" y="33"/>
                    </a:lnTo>
                    <a:lnTo>
                      <a:pt x="22" y="65"/>
                    </a:lnTo>
                    <a:lnTo>
                      <a:pt x="20" y="99"/>
                    </a:lnTo>
                    <a:lnTo>
                      <a:pt x="18" y="104"/>
                    </a:lnTo>
                    <a:lnTo>
                      <a:pt x="16" y="109"/>
                    </a:lnTo>
                    <a:lnTo>
                      <a:pt x="15" y="112"/>
                    </a:lnTo>
                    <a:lnTo>
                      <a:pt x="13" y="113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0" name="Freeform 105"/>
              <p:cNvSpPr>
                <a:spLocks/>
              </p:cNvSpPr>
              <p:nvPr/>
            </p:nvSpPr>
            <p:spPr bwMode="auto">
              <a:xfrm>
                <a:off x="4679" y="766"/>
                <a:ext cx="13" cy="17"/>
              </a:xfrm>
              <a:custGeom>
                <a:avLst/>
                <a:gdLst>
                  <a:gd name="T0" fmla="*/ 0 w 76"/>
                  <a:gd name="T1" fmla="*/ 0 h 106"/>
                  <a:gd name="T2" fmla="*/ 0 w 76"/>
                  <a:gd name="T3" fmla="*/ 0 h 106"/>
                  <a:gd name="T4" fmla="*/ 0 w 76"/>
                  <a:gd name="T5" fmla="*/ 0 h 106"/>
                  <a:gd name="T6" fmla="*/ 0 w 76"/>
                  <a:gd name="T7" fmla="*/ 0 h 106"/>
                  <a:gd name="T8" fmla="*/ 0 w 76"/>
                  <a:gd name="T9" fmla="*/ 0 h 106"/>
                  <a:gd name="T10" fmla="*/ 0 w 76"/>
                  <a:gd name="T11" fmla="*/ 0 h 106"/>
                  <a:gd name="T12" fmla="*/ 0 w 76"/>
                  <a:gd name="T13" fmla="*/ 0 h 106"/>
                  <a:gd name="T14" fmla="*/ 0 w 76"/>
                  <a:gd name="T15" fmla="*/ 0 h 106"/>
                  <a:gd name="T16" fmla="*/ 0 w 76"/>
                  <a:gd name="T17" fmla="*/ 0 h 106"/>
                  <a:gd name="T18" fmla="*/ 0 w 76"/>
                  <a:gd name="T19" fmla="*/ 0 h 106"/>
                  <a:gd name="T20" fmla="*/ 0 w 76"/>
                  <a:gd name="T21" fmla="*/ 0 h 106"/>
                  <a:gd name="T22" fmla="*/ 0 w 76"/>
                  <a:gd name="T23" fmla="*/ 0 h 106"/>
                  <a:gd name="T24" fmla="*/ 0 w 76"/>
                  <a:gd name="T25" fmla="*/ 0 h 106"/>
                  <a:gd name="T26" fmla="*/ 0 w 76"/>
                  <a:gd name="T27" fmla="*/ 0 h 106"/>
                  <a:gd name="T28" fmla="*/ 0 w 76"/>
                  <a:gd name="T29" fmla="*/ 0 h 106"/>
                  <a:gd name="T30" fmla="*/ 0 w 76"/>
                  <a:gd name="T31" fmla="*/ 0 h 106"/>
                  <a:gd name="T32" fmla="*/ 0 w 76"/>
                  <a:gd name="T33" fmla="*/ 0 h 106"/>
                  <a:gd name="T34" fmla="*/ 0 w 76"/>
                  <a:gd name="T35" fmla="*/ 0 h 106"/>
                  <a:gd name="T36" fmla="*/ 0 w 76"/>
                  <a:gd name="T37" fmla="*/ 0 h 106"/>
                  <a:gd name="T38" fmla="*/ 0 w 76"/>
                  <a:gd name="T39" fmla="*/ 0 h 106"/>
                  <a:gd name="T40" fmla="*/ 0 w 76"/>
                  <a:gd name="T41" fmla="*/ 0 h 106"/>
                  <a:gd name="T42" fmla="*/ 0 w 76"/>
                  <a:gd name="T43" fmla="*/ 0 h 106"/>
                  <a:gd name="T44" fmla="*/ 0 w 76"/>
                  <a:gd name="T45" fmla="*/ 0 h 106"/>
                  <a:gd name="T46" fmla="*/ 0 w 76"/>
                  <a:gd name="T47" fmla="*/ 0 h 106"/>
                  <a:gd name="T48" fmla="*/ 0 w 76"/>
                  <a:gd name="T49" fmla="*/ 0 h 106"/>
                  <a:gd name="T50" fmla="*/ 0 w 76"/>
                  <a:gd name="T51" fmla="*/ 0 h 106"/>
                  <a:gd name="T52" fmla="*/ 0 w 76"/>
                  <a:gd name="T53" fmla="*/ 0 h 106"/>
                  <a:gd name="T54" fmla="*/ 0 w 76"/>
                  <a:gd name="T55" fmla="*/ 0 h 106"/>
                  <a:gd name="T56" fmla="*/ 0 w 76"/>
                  <a:gd name="T57" fmla="*/ 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06"/>
                  <a:gd name="T89" fmla="*/ 76 w 76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06">
                    <a:moveTo>
                      <a:pt x="0" y="106"/>
                    </a:moveTo>
                    <a:lnTo>
                      <a:pt x="1" y="106"/>
                    </a:lnTo>
                    <a:lnTo>
                      <a:pt x="5" y="105"/>
                    </a:lnTo>
                    <a:lnTo>
                      <a:pt x="11" y="103"/>
                    </a:lnTo>
                    <a:lnTo>
                      <a:pt x="17" y="101"/>
                    </a:lnTo>
                    <a:lnTo>
                      <a:pt x="25" y="98"/>
                    </a:lnTo>
                    <a:lnTo>
                      <a:pt x="31" y="95"/>
                    </a:lnTo>
                    <a:lnTo>
                      <a:pt x="38" y="89"/>
                    </a:lnTo>
                    <a:lnTo>
                      <a:pt x="42" y="83"/>
                    </a:lnTo>
                    <a:lnTo>
                      <a:pt x="49" y="64"/>
                    </a:lnTo>
                    <a:lnTo>
                      <a:pt x="54" y="42"/>
                    </a:lnTo>
                    <a:lnTo>
                      <a:pt x="59" y="20"/>
                    </a:lnTo>
                    <a:lnTo>
                      <a:pt x="71" y="6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6" y="11"/>
                    </a:lnTo>
                    <a:lnTo>
                      <a:pt x="40" y="16"/>
                    </a:lnTo>
                    <a:lnTo>
                      <a:pt x="34" y="19"/>
                    </a:lnTo>
                    <a:lnTo>
                      <a:pt x="31" y="25"/>
                    </a:lnTo>
                    <a:lnTo>
                      <a:pt x="26" y="36"/>
                    </a:lnTo>
                    <a:lnTo>
                      <a:pt x="20" y="50"/>
                    </a:lnTo>
                    <a:lnTo>
                      <a:pt x="14" y="65"/>
                    </a:lnTo>
                    <a:lnTo>
                      <a:pt x="8" y="80"/>
                    </a:lnTo>
                    <a:lnTo>
                      <a:pt x="4" y="93"/>
                    </a:lnTo>
                    <a:lnTo>
                      <a:pt x="1" y="10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1" name="Freeform 106"/>
              <p:cNvSpPr>
                <a:spLocks/>
              </p:cNvSpPr>
              <p:nvPr/>
            </p:nvSpPr>
            <p:spPr bwMode="auto">
              <a:xfrm>
                <a:off x="4679" y="766"/>
                <a:ext cx="13" cy="17"/>
              </a:xfrm>
              <a:custGeom>
                <a:avLst/>
                <a:gdLst>
                  <a:gd name="T0" fmla="*/ 0 w 76"/>
                  <a:gd name="T1" fmla="*/ 0 h 106"/>
                  <a:gd name="T2" fmla="*/ 0 w 76"/>
                  <a:gd name="T3" fmla="*/ 0 h 106"/>
                  <a:gd name="T4" fmla="*/ 0 w 76"/>
                  <a:gd name="T5" fmla="*/ 0 h 106"/>
                  <a:gd name="T6" fmla="*/ 0 w 76"/>
                  <a:gd name="T7" fmla="*/ 0 h 106"/>
                  <a:gd name="T8" fmla="*/ 0 w 76"/>
                  <a:gd name="T9" fmla="*/ 0 h 106"/>
                  <a:gd name="T10" fmla="*/ 0 w 76"/>
                  <a:gd name="T11" fmla="*/ 0 h 106"/>
                  <a:gd name="T12" fmla="*/ 0 w 76"/>
                  <a:gd name="T13" fmla="*/ 0 h 106"/>
                  <a:gd name="T14" fmla="*/ 0 w 76"/>
                  <a:gd name="T15" fmla="*/ 0 h 106"/>
                  <a:gd name="T16" fmla="*/ 0 w 76"/>
                  <a:gd name="T17" fmla="*/ 0 h 106"/>
                  <a:gd name="T18" fmla="*/ 0 w 76"/>
                  <a:gd name="T19" fmla="*/ 0 h 106"/>
                  <a:gd name="T20" fmla="*/ 0 w 76"/>
                  <a:gd name="T21" fmla="*/ 0 h 106"/>
                  <a:gd name="T22" fmla="*/ 0 w 76"/>
                  <a:gd name="T23" fmla="*/ 0 h 106"/>
                  <a:gd name="T24" fmla="*/ 0 w 76"/>
                  <a:gd name="T25" fmla="*/ 0 h 106"/>
                  <a:gd name="T26" fmla="*/ 0 w 76"/>
                  <a:gd name="T27" fmla="*/ 0 h 106"/>
                  <a:gd name="T28" fmla="*/ 0 w 76"/>
                  <a:gd name="T29" fmla="*/ 0 h 106"/>
                  <a:gd name="T30" fmla="*/ 0 w 76"/>
                  <a:gd name="T31" fmla="*/ 0 h 106"/>
                  <a:gd name="T32" fmla="*/ 0 w 76"/>
                  <a:gd name="T33" fmla="*/ 0 h 106"/>
                  <a:gd name="T34" fmla="*/ 0 w 76"/>
                  <a:gd name="T35" fmla="*/ 0 h 106"/>
                  <a:gd name="T36" fmla="*/ 0 w 76"/>
                  <a:gd name="T37" fmla="*/ 0 h 106"/>
                  <a:gd name="T38" fmla="*/ 0 w 76"/>
                  <a:gd name="T39" fmla="*/ 0 h 106"/>
                  <a:gd name="T40" fmla="*/ 0 w 76"/>
                  <a:gd name="T41" fmla="*/ 0 h 106"/>
                  <a:gd name="T42" fmla="*/ 0 w 76"/>
                  <a:gd name="T43" fmla="*/ 0 h 106"/>
                  <a:gd name="T44" fmla="*/ 0 w 76"/>
                  <a:gd name="T45" fmla="*/ 0 h 106"/>
                  <a:gd name="T46" fmla="*/ 0 w 76"/>
                  <a:gd name="T47" fmla="*/ 0 h 106"/>
                  <a:gd name="T48" fmla="*/ 0 w 76"/>
                  <a:gd name="T49" fmla="*/ 0 h 106"/>
                  <a:gd name="T50" fmla="*/ 0 w 76"/>
                  <a:gd name="T51" fmla="*/ 0 h 106"/>
                  <a:gd name="T52" fmla="*/ 0 w 76"/>
                  <a:gd name="T53" fmla="*/ 0 h 106"/>
                  <a:gd name="T54" fmla="*/ 0 w 76"/>
                  <a:gd name="T55" fmla="*/ 0 h 106"/>
                  <a:gd name="T56" fmla="*/ 0 w 76"/>
                  <a:gd name="T57" fmla="*/ 0 h 106"/>
                  <a:gd name="T58" fmla="*/ 0 w 76"/>
                  <a:gd name="T59" fmla="*/ 0 h 106"/>
                  <a:gd name="T60" fmla="*/ 0 w 76"/>
                  <a:gd name="T61" fmla="*/ 0 h 106"/>
                  <a:gd name="T62" fmla="*/ 0 w 76"/>
                  <a:gd name="T63" fmla="*/ 0 h 106"/>
                  <a:gd name="T64" fmla="*/ 0 w 76"/>
                  <a:gd name="T65" fmla="*/ 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106"/>
                  <a:gd name="T101" fmla="*/ 76 w 76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06"/>
                    </a:lnTo>
                    <a:lnTo>
                      <a:pt x="5" y="105"/>
                    </a:lnTo>
                    <a:lnTo>
                      <a:pt x="11" y="103"/>
                    </a:lnTo>
                    <a:lnTo>
                      <a:pt x="17" y="101"/>
                    </a:lnTo>
                    <a:lnTo>
                      <a:pt x="25" y="98"/>
                    </a:lnTo>
                    <a:lnTo>
                      <a:pt x="31" y="95"/>
                    </a:lnTo>
                    <a:lnTo>
                      <a:pt x="38" y="89"/>
                    </a:lnTo>
                    <a:lnTo>
                      <a:pt x="42" y="83"/>
                    </a:lnTo>
                    <a:lnTo>
                      <a:pt x="49" y="64"/>
                    </a:lnTo>
                    <a:lnTo>
                      <a:pt x="54" y="42"/>
                    </a:lnTo>
                    <a:lnTo>
                      <a:pt x="59" y="20"/>
                    </a:lnTo>
                    <a:lnTo>
                      <a:pt x="71" y="6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6" y="11"/>
                    </a:lnTo>
                    <a:lnTo>
                      <a:pt x="40" y="16"/>
                    </a:lnTo>
                    <a:lnTo>
                      <a:pt x="34" y="19"/>
                    </a:lnTo>
                    <a:lnTo>
                      <a:pt x="31" y="25"/>
                    </a:lnTo>
                    <a:lnTo>
                      <a:pt x="26" y="36"/>
                    </a:lnTo>
                    <a:lnTo>
                      <a:pt x="20" y="50"/>
                    </a:lnTo>
                    <a:lnTo>
                      <a:pt x="14" y="65"/>
                    </a:lnTo>
                    <a:lnTo>
                      <a:pt x="8" y="80"/>
                    </a:lnTo>
                    <a:lnTo>
                      <a:pt x="4" y="93"/>
                    </a:lnTo>
                    <a:lnTo>
                      <a:pt x="1" y="102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2" name="Freeform 107"/>
              <p:cNvSpPr>
                <a:spLocks/>
              </p:cNvSpPr>
              <p:nvPr/>
            </p:nvSpPr>
            <p:spPr bwMode="auto">
              <a:xfrm>
                <a:off x="4679" y="766"/>
                <a:ext cx="13" cy="17"/>
              </a:xfrm>
              <a:custGeom>
                <a:avLst/>
                <a:gdLst>
                  <a:gd name="T0" fmla="*/ 0 w 79"/>
                  <a:gd name="T1" fmla="*/ 0 h 107"/>
                  <a:gd name="T2" fmla="*/ 0 w 79"/>
                  <a:gd name="T3" fmla="*/ 0 h 107"/>
                  <a:gd name="T4" fmla="*/ 0 w 79"/>
                  <a:gd name="T5" fmla="*/ 0 h 107"/>
                  <a:gd name="T6" fmla="*/ 0 w 79"/>
                  <a:gd name="T7" fmla="*/ 0 h 107"/>
                  <a:gd name="T8" fmla="*/ 0 w 79"/>
                  <a:gd name="T9" fmla="*/ 0 h 107"/>
                  <a:gd name="T10" fmla="*/ 0 w 79"/>
                  <a:gd name="T11" fmla="*/ 0 h 107"/>
                  <a:gd name="T12" fmla="*/ 0 w 79"/>
                  <a:gd name="T13" fmla="*/ 0 h 107"/>
                  <a:gd name="T14" fmla="*/ 0 w 79"/>
                  <a:gd name="T15" fmla="*/ 0 h 107"/>
                  <a:gd name="T16" fmla="*/ 0 w 79"/>
                  <a:gd name="T17" fmla="*/ 0 h 107"/>
                  <a:gd name="T18" fmla="*/ 0 w 79"/>
                  <a:gd name="T19" fmla="*/ 0 h 107"/>
                  <a:gd name="T20" fmla="*/ 0 w 79"/>
                  <a:gd name="T21" fmla="*/ 0 h 107"/>
                  <a:gd name="T22" fmla="*/ 0 w 79"/>
                  <a:gd name="T23" fmla="*/ 0 h 107"/>
                  <a:gd name="T24" fmla="*/ 0 w 79"/>
                  <a:gd name="T25" fmla="*/ 0 h 107"/>
                  <a:gd name="T26" fmla="*/ 0 w 79"/>
                  <a:gd name="T27" fmla="*/ 0 h 107"/>
                  <a:gd name="T28" fmla="*/ 0 w 79"/>
                  <a:gd name="T29" fmla="*/ 0 h 107"/>
                  <a:gd name="T30" fmla="*/ 0 w 79"/>
                  <a:gd name="T31" fmla="*/ 0 h 107"/>
                  <a:gd name="T32" fmla="*/ 0 w 79"/>
                  <a:gd name="T33" fmla="*/ 0 h 107"/>
                  <a:gd name="T34" fmla="*/ 0 w 79"/>
                  <a:gd name="T35" fmla="*/ 0 h 107"/>
                  <a:gd name="T36" fmla="*/ 0 w 79"/>
                  <a:gd name="T37" fmla="*/ 0 h 107"/>
                  <a:gd name="T38" fmla="*/ 0 w 79"/>
                  <a:gd name="T39" fmla="*/ 0 h 107"/>
                  <a:gd name="T40" fmla="*/ 0 w 79"/>
                  <a:gd name="T41" fmla="*/ 0 h 107"/>
                  <a:gd name="T42" fmla="*/ 0 w 79"/>
                  <a:gd name="T43" fmla="*/ 0 h 107"/>
                  <a:gd name="T44" fmla="*/ 0 w 79"/>
                  <a:gd name="T45" fmla="*/ 0 h 107"/>
                  <a:gd name="T46" fmla="*/ 0 w 79"/>
                  <a:gd name="T47" fmla="*/ 0 h 107"/>
                  <a:gd name="T48" fmla="*/ 0 w 79"/>
                  <a:gd name="T49" fmla="*/ 0 h 107"/>
                  <a:gd name="T50" fmla="*/ 0 w 79"/>
                  <a:gd name="T51" fmla="*/ 0 h 107"/>
                  <a:gd name="T52" fmla="*/ 0 w 79"/>
                  <a:gd name="T53" fmla="*/ 0 h 107"/>
                  <a:gd name="T54" fmla="*/ 0 w 79"/>
                  <a:gd name="T55" fmla="*/ 0 h 107"/>
                  <a:gd name="T56" fmla="*/ 0 w 79"/>
                  <a:gd name="T57" fmla="*/ 0 h 107"/>
                  <a:gd name="T58" fmla="*/ 0 w 79"/>
                  <a:gd name="T59" fmla="*/ 0 h 107"/>
                  <a:gd name="T60" fmla="*/ 0 w 79"/>
                  <a:gd name="T61" fmla="*/ 0 h 107"/>
                  <a:gd name="T62" fmla="*/ 0 w 79"/>
                  <a:gd name="T63" fmla="*/ 0 h 107"/>
                  <a:gd name="T64" fmla="*/ 0 w 79"/>
                  <a:gd name="T65" fmla="*/ 0 h 107"/>
                  <a:gd name="T66" fmla="*/ 0 w 79"/>
                  <a:gd name="T67" fmla="*/ 0 h 107"/>
                  <a:gd name="T68" fmla="*/ 0 w 79"/>
                  <a:gd name="T69" fmla="*/ 0 h 107"/>
                  <a:gd name="T70" fmla="*/ 0 w 79"/>
                  <a:gd name="T71" fmla="*/ 0 h 107"/>
                  <a:gd name="T72" fmla="*/ 0 w 79"/>
                  <a:gd name="T73" fmla="*/ 0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"/>
                  <a:gd name="T112" fmla="*/ 0 h 107"/>
                  <a:gd name="T113" fmla="*/ 79 w 79"/>
                  <a:gd name="T114" fmla="*/ 107 h 1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" h="107">
                    <a:moveTo>
                      <a:pt x="3" y="106"/>
                    </a:moveTo>
                    <a:lnTo>
                      <a:pt x="4" y="102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7" y="65"/>
                    </a:lnTo>
                    <a:lnTo>
                      <a:pt x="23" y="50"/>
                    </a:lnTo>
                    <a:lnTo>
                      <a:pt x="29" y="36"/>
                    </a:lnTo>
                    <a:lnTo>
                      <a:pt x="34" y="25"/>
                    </a:lnTo>
                    <a:lnTo>
                      <a:pt x="37" y="19"/>
                    </a:lnTo>
                    <a:lnTo>
                      <a:pt x="42" y="16"/>
                    </a:lnTo>
                    <a:lnTo>
                      <a:pt x="47" y="13"/>
                    </a:lnTo>
                    <a:lnTo>
                      <a:pt x="55" y="9"/>
                    </a:lnTo>
                    <a:lnTo>
                      <a:pt x="62" y="5"/>
                    </a:lnTo>
                    <a:lnTo>
                      <a:pt x="70" y="3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79" y="1"/>
                    </a:lnTo>
                    <a:lnTo>
                      <a:pt x="77" y="1"/>
                    </a:lnTo>
                    <a:lnTo>
                      <a:pt x="74" y="4"/>
                    </a:lnTo>
                    <a:lnTo>
                      <a:pt x="70" y="6"/>
                    </a:lnTo>
                    <a:lnTo>
                      <a:pt x="64" y="10"/>
                    </a:lnTo>
                    <a:lnTo>
                      <a:pt x="59" y="17"/>
                    </a:lnTo>
                    <a:lnTo>
                      <a:pt x="54" y="25"/>
                    </a:lnTo>
                    <a:lnTo>
                      <a:pt x="48" y="36"/>
                    </a:lnTo>
                    <a:lnTo>
                      <a:pt x="45" y="50"/>
                    </a:lnTo>
                    <a:lnTo>
                      <a:pt x="43" y="59"/>
                    </a:lnTo>
                    <a:lnTo>
                      <a:pt x="41" y="66"/>
                    </a:lnTo>
                    <a:lnTo>
                      <a:pt x="36" y="74"/>
                    </a:lnTo>
                    <a:lnTo>
                      <a:pt x="32" y="81"/>
                    </a:lnTo>
                    <a:lnTo>
                      <a:pt x="26" y="88"/>
                    </a:lnTo>
                    <a:lnTo>
                      <a:pt x="19" y="95"/>
                    </a:lnTo>
                    <a:lnTo>
                      <a:pt x="13" y="100"/>
                    </a:lnTo>
                    <a:lnTo>
                      <a:pt x="4" y="105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7"/>
                    </a:lnTo>
                    <a:lnTo>
                      <a:pt x="3" y="106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3" name="Freeform 108"/>
              <p:cNvSpPr>
                <a:spLocks/>
              </p:cNvSpPr>
              <p:nvPr/>
            </p:nvSpPr>
            <p:spPr bwMode="auto">
              <a:xfrm>
                <a:off x="4514" y="746"/>
                <a:ext cx="15" cy="31"/>
              </a:xfrm>
              <a:custGeom>
                <a:avLst/>
                <a:gdLst>
                  <a:gd name="T0" fmla="*/ 0 w 88"/>
                  <a:gd name="T1" fmla="*/ 0 h 185"/>
                  <a:gd name="T2" fmla="*/ 0 w 88"/>
                  <a:gd name="T3" fmla="*/ 0 h 185"/>
                  <a:gd name="T4" fmla="*/ 0 w 88"/>
                  <a:gd name="T5" fmla="*/ 0 h 185"/>
                  <a:gd name="T6" fmla="*/ 0 w 88"/>
                  <a:gd name="T7" fmla="*/ 0 h 185"/>
                  <a:gd name="T8" fmla="*/ 0 w 88"/>
                  <a:gd name="T9" fmla="*/ 0 h 185"/>
                  <a:gd name="T10" fmla="*/ 0 w 88"/>
                  <a:gd name="T11" fmla="*/ 0 h 185"/>
                  <a:gd name="T12" fmla="*/ 0 w 88"/>
                  <a:gd name="T13" fmla="*/ 0 h 185"/>
                  <a:gd name="T14" fmla="*/ 0 w 88"/>
                  <a:gd name="T15" fmla="*/ 0 h 185"/>
                  <a:gd name="T16" fmla="*/ 0 w 88"/>
                  <a:gd name="T17" fmla="*/ 0 h 185"/>
                  <a:gd name="T18" fmla="*/ 0 w 88"/>
                  <a:gd name="T19" fmla="*/ 0 h 185"/>
                  <a:gd name="T20" fmla="*/ 0 w 88"/>
                  <a:gd name="T21" fmla="*/ 0 h 185"/>
                  <a:gd name="T22" fmla="*/ 0 w 88"/>
                  <a:gd name="T23" fmla="*/ 0 h 185"/>
                  <a:gd name="T24" fmla="*/ 0 w 88"/>
                  <a:gd name="T25" fmla="*/ 0 h 185"/>
                  <a:gd name="T26" fmla="*/ 0 w 88"/>
                  <a:gd name="T27" fmla="*/ 0 h 185"/>
                  <a:gd name="T28" fmla="*/ 0 w 88"/>
                  <a:gd name="T29" fmla="*/ 0 h 185"/>
                  <a:gd name="T30" fmla="*/ 0 w 88"/>
                  <a:gd name="T31" fmla="*/ 0 h 185"/>
                  <a:gd name="T32" fmla="*/ 0 w 88"/>
                  <a:gd name="T33" fmla="*/ 0 h 185"/>
                  <a:gd name="T34" fmla="*/ 0 w 88"/>
                  <a:gd name="T35" fmla="*/ 0 h 185"/>
                  <a:gd name="T36" fmla="*/ 0 w 88"/>
                  <a:gd name="T37" fmla="*/ 0 h 185"/>
                  <a:gd name="T38" fmla="*/ 0 w 88"/>
                  <a:gd name="T39" fmla="*/ 0 h 185"/>
                  <a:gd name="T40" fmla="*/ 0 w 88"/>
                  <a:gd name="T41" fmla="*/ 0 h 185"/>
                  <a:gd name="T42" fmla="*/ 0 w 88"/>
                  <a:gd name="T43" fmla="*/ 0 h 185"/>
                  <a:gd name="T44" fmla="*/ 0 w 88"/>
                  <a:gd name="T45" fmla="*/ 0 h 185"/>
                  <a:gd name="T46" fmla="*/ 0 w 88"/>
                  <a:gd name="T47" fmla="*/ 0 h 185"/>
                  <a:gd name="T48" fmla="*/ 0 w 88"/>
                  <a:gd name="T49" fmla="*/ 0 h 185"/>
                  <a:gd name="T50" fmla="*/ 0 w 88"/>
                  <a:gd name="T51" fmla="*/ 0 h 185"/>
                  <a:gd name="T52" fmla="*/ 0 w 88"/>
                  <a:gd name="T53" fmla="*/ 0 h 185"/>
                  <a:gd name="T54" fmla="*/ 0 w 88"/>
                  <a:gd name="T55" fmla="*/ 0 h 185"/>
                  <a:gd name="T56" fmla="*/ 0 w 88"/>
                  <a:gd name="T57" fmla="*/ 0 h 185"/>
                  <a:gd name="T58" fmla="*/ 0 w 88"/>
                  <a:gd name="T59" fmla="*/ 0 h 185"/>
                  <a:gd name="T60" fmla="*/ 0 w 88"/>
                  <a:gd name="T61" fmla="*/ 0 h 185"/>
                  <a:gd name="T62" fmla="*/ 0 w 88"/>
                  <a:gd name="T63" fmla="*/ 0 h 185"/>
                  <a:gd name="T64" fmla="*/ 0 w 88"/>
                  <a:gd name="T65" fmla="*/ 0 h 185"/>
                  <a:gd name="T66" fmla="*/ 0 w 88"/>
                  <a:gd name="T67" fmla="*/ 0 h 185"/>
                  <a:gd name="T68" fmla="*/ 0 w 88"/>
                  <a:gd name="T69" fmla="*/ 0 h 185"/>
                  <a:gd name="T70" fmla="*/ 0 w 88"/>
                  <a:gd name="T71" fmla="*/ 0 h 185"/>
                  <a:gd name="T72" fmla="*/ 0 w 88"/>
                  <a:gd name="T73" fmla="*/ 0 h 185"/>
                  <a:gd name="T74" fmla="*/ 0 w 88"/>
                  <a:gd name="T75" fmla="*/ 0 h 185"/>
                  <a:gd name="T76" fmla="*/ 0 w 88"/>
                  <a:gd name="T77" fmla="*/ 0 h 185"/>
                  <a:gd name="T78" fmla="*/ 0 w 88"/>
                  <a:gd name="T79" fmla="*/ 0 h 185"/>
                  <a:gd name="T80" fmla="*/ 0 w 88"/>
                  <a:gd name="T81" fmla="*/ 0 h 1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185"/>
                  <a:gd name="T125" fmla="*/ 88 w 88"/>
                  <a:gd name="T126" fmla="*/ 185 h 1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185">
                    <a:moveTo>
                      <a:pt x="88" y="184"/>
                    </a:moveTo>
                    <a:lnTo>
                      <a:pt x="82" y="185"/>
                    </a:lnTo>
                    <a:lnTo>
                      <a:pt x="81" y="182"/>
                    </a:lnTo>
                    <a:lnTo>
                      <a:pt x="76" y="173"/>
                    </a:lnTo>
                    <a:lnTo>
                      <a:pt x="71" y="161"/>
                    </a:lnTo>
                    <a:lnTo>
                      <a:pt x="66" y="147"/>
                    </a:lnTo>
                    <a:lnTo>
                      <a:pt x="62" y="139"/>
                    </a:lnTo>
                    <a:lnTo>
                      <a:pt x="60" y="132"/>
                    </a:lnTo>
                    <a:lnTo>
                      <a:pt x="58" y="125"/>
                    </a:lnTo>
                    <a:lnTo>
                      <a:pt x="53" y="119"/>
                    </a:lnTo>
                    <a:lnTo>
                      <a:pt x="46" y="118"/>
                    </a:lnTo>
                    <a:lnTo>
                      <a:pt x="41" y="117"/>
                    </a:lnTo>
                    <a:lnTo>
                      <a:pt x="36" y="115"/>
                    </a:lnTo>
                    <a:lnTo>
                      <a:pt x="34" y="109"/>
                    </a:lnTo>
                    <a:lnTo>
                      <a:pt x="34" y="107"/>
                    </a:lnTo>
                    <a:lnTo>
                      <a:pt x="34" y="105"/>
                    </a:lnTo>
                    <a:lnTo>
                      <a:pt x="34" y="101"/>
                    </a:lnTo>
                    <a:lnTo>
                      <a:pt x="33" y="99"/>
                    </a:lnTo>
                    <a:lnTo>
                      <a:pt x="30" y="98"/>
                    </a:lnTo>
                    <a:lnTo>
                      <a:pt x="24" y="96"/>
                    </a:lnTo>
                    <a:lnTo>
                      <a:pt x="18" y="93"/>
                    </a:lnTo>
                    <a:lnTo>
                      <a:pt x="11" y="90"/>
                    </a:lnTo>
                    <a:lnTo>
                      <a:pt x="6" y="86"/>
                    </a:lnTo>
                    <a:lnTo>
                      <a:pt x="2" y="79"/>
                    </a:lnTo>
                    <a:lnTo>
                      <a:pt x="0" y="69"/>
                    </a:lnTo>
                    <a:lnTo>
                      <a:pt x="2" y="67"/>
                    </a:lnTo>
                    <a:lnTo>
                      <a:pt x="8" y="70"/>
                    </a:lnTo>
                    <a:lnTo>
                      <a:pt x="15" y="73"/>
                    </a:lnTo>
                    <a:lnTo>
                      <a:pt x="19" y="71"/>
                    </a:lnTo>
                    <a:lnTo>
                      <a:pt x="18" y="68"/>
                    </a:lnTo>
                    <a:lnTo>
                      <a:pt x="15" y="62"/>
                    </a:lnTo>
                    <a:lnTo>
                      <a:pt x="9" y="55"/>
                    </a:lnTo>
                    <a:lnTo>
                      <a:pt x="7" y="46"/>
                    </a:lnTo>
                    <a:lnTo>
                      <a:pt x="8" y="33"/>
                    </a:lnTo>
                    <a:lnTo>
                      <a:pt x="14" y="33"/>
                    </a:lnTo>
                    <a:lnTo>
                      <a:pt x="19" y="38"/>
                    </a:lnTo>
                    <a:lnTo>
                      <a:pt x="26" y="44"/>
                    </a:lnTo>
                    <a:lnTo>
                      <a:pt x="29" y="42"/>
                    </a:lnTo>
                    <a:lnTo>
                      <a:pt x="29" y="33"/>
                    </a:lnTo>
                    <a:lnTo>
                      <a:pt x="28" y="21"/>
                    </a:lnTo>
                    <a:lnTo>
                      <a:pt x="29" y="12"/>
                    </a:lnTo>
                    <a:lnTo>
                      <a:pt x="33" y="5"/>
                    </a:lnTo>
                    <a:lnTo>
                      <a:pt x="39" y="5"/>
                    </a:lnTo>
                    <a:lnTo>
                      <a:pt x="43" y="8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8"/>
                    </a:lnTo>
                    <a:lnTo>
                      <a:pt x="59" y="21"/>
                    </a:lnTo>
                    <a:lnTo>
                      <a:pt x="53" y="34"/>
                    </a:lnTo>
                    <a:lnTo>
                      <a:pt x="57" y="36"/>
                    </a:lnTo>
                    <a:lnTo>
                      <a:pt x="62" y="34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6"/>
                    </a:lnTo>
                    <a:lnTo>
                      <a:pt x="74" y="40"/>
                    </a:lnTo>
                    <a:lnTo>
                      <a:pt x="74" y="43"/>
                    </a:lnTo>
                    <a:lnTo>
                      <a:pt x="72" y="50"/>
                    </a:lnTo>
                    <a:lnTo>
                      <a:pt x="64" y="55"/>
                    </a:lnTo>
                    <a:lnTo>
                      <a:pt x="56" y="59"/>
                    </a:lnTo>
                    <a:lnTo>
                      <a:pt x="53" y="62"/>
                    </a:lnTo>
                    <a:lnTo>
                      <a:pt x="56" y="67"/>
                    </a:lnTo>
                    <a:lnTo>
                      <a:pt x="63" y="67"/>
                    </a:lnTo>
                    <a:lnTo>
                      <a:pt x="71" y="64"/>
                    </a:lnTo>
                    <a:lnTo>
                      <a:pt x="76" y="64"/>
                    </a:lnTo>
                    <a:lnTo>
                      <a:pt x="79" y="68"/>
                    </a:lnTo>
                    <a:lnTo>
                      <a:pt x="77" y="71"/>
                    </a:lnTo>
                    <a:lnTo>
                      <a:pt x="74" y="76"/>
                    </a:lnTo>
                    <a:lnTo>
                      <a:pt x="70" y="80"/>
                    </a:lnTo>
                    <a:lnTo>
                      <a:pt x="66" y="88"/>
                    </a:lnTo>
                    <a:lnTo>
                      <a:pt x="62" y="99"/>
                    </a:lnTo>
                    <a:lnTo>
                      <a:pt x="63" y="114"/>
                    </a:lnTo>
                    <a:lnTo>
                      <a:pt x="68" y="134"/>
                    </a:lnTo>
                    <a:lnTo>
                      <a:pt x="74" y="152"/>
                    </a:lnTo>
                    <a:lnTo>
                      <a:pt x="80" y="164"/>
                    </a:lnTo>
                    <a:lnTo>
                      <a:pt x="85" y="173"/>
                    </a:lnTo>
                    <a:lnTo>
                      <a:pt x="88" y="184"/>
                    </a:lnTo>
                    <a:close/>
                  </a:path>
                </a:pathLst>
              </a:custGeom>
              <a:solidFill>
                <a:srgbClr val="05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4" name="Freeform 109"/>
              <p:cNvSpPr>
                <a:spLocks/>
              </p:cNvSpPr>
              <p:nvPr/>
            </p:nvSpPr>
            <p:spPr bwMode="auto">
              <a:xfrm>
                <a:off x="4514" y="746"/>
                <a:ext cx="15" cy="31"/>
              </a:xfrm>
              <a:custGeom>
                <a:avLst/>
                <a:gdLst>
                  <a:gd name="T0" fmla="*/ 0 w 88"/>
                  <a:gd name="T1" fmla="*/ 0 h 185"/>
                  <a:gd name="T2" fmla="*/ 0 w 88"/>
                  <a:gd name="T3" fmla="*/ 0 h 185"/>
                  <a:gd name="T4" fmla="*/ 0 w 88"/>
                  <a:gd name="T5" fmla="*/ 0 h 185"/>
                  <a:gd name="T6" fmla="*/ 0 w 88"/>
                  <a:gd name="T7" fmla="*/ 0 h 185"/>
                  <a:gd name="T8" fmla="*/ 0 w 88"/>
                  <a:gd name="T9" fmla="*/ 0 h 185"/>
                  <a:gd name="T10" fmla="*/ 0 w 88"/>
                  <a:gd name="T11" fmla="*/ 0 h 185"/>
                  <a:gd name="T12" fmla="*/ 0 w 88"/>
                  <a:gd name="T13" fmla="*/ 0 h 185"/>
                  <a:gd name="T14" fmla="*/ 0 w 88"/>
                  <a:gd name="T15" fmla="*/ 0 h 185"/>
                  <a:gd name="T16" fmla="*/ 0 w 88"/>
                  <a:gd name="T17" fmla="*/ 0 h 185"/>
                  <a:gd name="T18" fmla="*/ 0 w 88"/>
                  <a:gd name="T19" fmla="*/ 0 h 185"/>
                  <a:gd name="T20" fmla="*/ 0 w 88"/>
                  <a:gd name="T21" fmla="*/ 0 h 185"/>
                  <a:gd name="T22" fmla="*/ 0 w 88"/>
                  <a:gd name="T23" fmla="*/ 0 h 185"/>
                  <a:gd name="T24" fmla="*/ 0 w 88"/>
                  <a:gd name="T25" fmla="*/ 0 h 185"/>
                  <a:gd name="T26" fmla="*/ 0 w 88"/>
                  <a:gd name="T27" fmla="*/ 0 h 185"/>
                  <a:gd name="T28" fmla="*/ 0 w 88"/>
                  <a:gd name="T29" fmla="*/ 0 h 185"/>
                  <a:gd name="T30" fmla="*/ 0 w 88"/>
                  <a:gd name="T31" fmla="*/ 0 h 185"/>
                  <a:gd name="T32" fmla="*/ 0 w 88"/>
                  <a:gd name="T33" fmla="*/ 0 h 185"/>
                  <a:gd name="T34" fmla="*/ 0 w 88"/>
                  <a:gd name="T35" fmla="*/ 0 h 185"/>
                  <a:gd name="T36" fmla="*/ 0 w 88"/>
                  <a:gd name="T37" fmla="*/ 0 h 185"/>
                  <a:gd name="T38" fmla="*/ 0 w 88"/>
                  <a:gd name="T39" fmla="*/ 0 h 185"/>
                  <a:gd name="T40" fmla="*/ 0 w 88"/>
                  <a:gd name="T41" fmla="*/ 0 h 185"/>
                  <a:gd name="T42" fmla="*/ 0 w 88"/>
                  <a:gd name="T43" fmla="*/ 0 h 185"/>
                  <a:gd name="T44" fmla="*/ 0 w 88"/>
                  <a:gd name="T45" fmla="*/ 0 h 185"/>
                  <a:gd name="T46" fmla="*/ 0 w 88"/>
                  <a:gd name="T47" fmla="*/ 0 h 185"/>
                  <a:gd name="T48" fmla="*/ 0 w 88"/>
                  <a:gd name="T49" fmla="*/ 0 h 185"/>
                  <a:gd name="T50" fmla="*/ 0 w 88"/>
                  <a:gd name="T51" fmla="*/ 0 h 185"/>
                  <a:gd name="T52" fmla="*/ 0 w 88"/>
                  <a:gd name="T53" fmla="*/ 0 h 185"/>
                  <a:gd name="T54" fmla="*/ 0 w 88"/>
                  <a:gd name="T55" fmla="*/ 0 h 185"/>
                  <a:gd name="T56" fmla="*/ 0 w 88"/>
                  <a:gd name="T57" fmla="*/ 0 h 185"/>
                  <a:gd name="T58" fmla="*/ 0 w 88"/>
                  <a:gd name="T59" fmla="*/ 0 h 185"/>
                  <a:gd name="T60" fmla="*/ 0 w 88"/>
                  <a:gd name="T61" fmla="*/ 0 h 185"/>
                  <a:gd name="T62" fmla="*/ 0 w 88"/>
                  <a:gd name="T63" fmla="*/ 0 h 185"/>
                  <a:gd name="T64" fmla="*/ 0 w 88"/>
                  <a:gd name="T65" fmla="*/ 0 h 185"/>
                  <a:gd name="T66" fmla="*/ 0 w 88"/>
                  <a:gd name="T67" fmla="*/ 0 h 185"/>
                  <a:gd name="T68" fmla="*/ 0 w 88"/>
                  <a:gd name="T69" fmla="*/ 0 h 185"/>
                  <a:gd name="T70" fmla="*/ 0 w 88"/>
                  <a:gd name="T71" fmla="*/ 0 h 185"/>
                  <a:gd name="T72" fmla="*/ 0 w 88"/>
                  <a:gd name="T73" fmla="*/ 0 h 185"/>
                  <a:gd name="T74" fmla="*/ 0 w 88"/>
                  <a:gd name="T75" fmla="*/ 0 h 185"/>
                  <a:gd name="T76" fmla="*/ 0 w 88"/>
                  <a:gd name="T77" fmla="*/ 0 h 185"/>
                  <a:gd name="T78" fmla="*/ 0 w 88"/>
                  <a:gd name="T79" fmla="*/ 0 h 185"/>
                  <a:gd name="T80" fmla="*/ 0 w 88"/>
                  <a:gd name="T81" fmla="*/ 0 h 185"/>
                  <a:gd name="T82" fmla="*/ 0 w 88"/>
                  <a:gd name="T83" fmla="*/ 0 h 185"/>
                  <a:gd name="T84" fmla="*/ 0 w 88"/>
                  <a:gd name="T85" fmla="*/ 0 h 185"/>
                  <a:gd name="T86" fmla="*/ 0 w 88"/>
                  <a:gd name="T87" fmla="*/ 0 h 185"/>
                  <a:gd name="T88" fmla="*/ 0 w 88"/>
                  <a:gd name="T89" fmla="*/ 0 h 185"/>
                  <a:gd name="T90" fmla="*/ 0 w 88"/>
                  <a:gd name="T91" fmla="*/ 0 h 185"/>
                  <a:gd name="T92" fmla="*/ 0 w 88"/>
                  <a:gd name="T93" fmla="*/ 0 h 185"/>
                  <a:gd name="T94" fmla="*/ 0 w 88"/>
                  <a:gd name="T95" fmla="*/ 0 h 185"/>
                  <a:gd name="T96" fmla="*/ 0 w 88"/>
                  <a:gd name="T97" fmla="*/ 0 h 185"/>
                  <a:gd name="T98" fmla="*/ 0 w 88"/>
                  <a:gd name="T99" fmla="*/ 0 h 1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8"/>
                  <a:gd name="T151" fmla="*/ 0 h 185"/>
                  <a:gd name="T152" fmla="*/ 88 w 88"/>
                  <a:gd name="T153" fmla="*/ 185 h 1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8" h="185">
                    <a:moveTo>
                      <a:pt x="88" y="184"/>
                    </a:moveTo>
                    <a:lnTo>
                      <a:pt x="82" y="185"/>
                    </a:lnTo>
                    <a:lnTo>
                      <a:pt x="81" y="182"/>
                    </a:lnTo>
                    <a:lnTo>
                      <a:pt x="76" y="173"/>
                    </a:lnTo>
                    <a:lnTo>
                      <a:pt x="71" y="161"/>
                    </a:lnTo>
                    <a:lnTo>
                      <a:pt x="66" y="147"/>
                    </a:lnTo>
                    <a:lnTo>
                      <a:pt x="62" y="139"/>
                    </a:lnTo>
                    <a:lnTo>
                      <a:pt x="60" y="132"/>
                    </a:lnTo>
                    <a:lnTo>
                      <a:pt x="58" y="125"/>
                    </a:lnTo>
                    <a:lnTo>
                      <a:pt x="53" y="119"/>
                    </a:lnTo>
                    <a:lnTo>
                      <a:pt x="46" y="118"/>
                    </a:lnTo>
                    <a:lnTo>
                      <a:pt x="41" y="117"/>
                    </a:lnTo>
                    <a:lnTo>
                      <a:pt x="36" y="115"/>
                    </a:lnTo>
                    <a:lnTo>
                      <a:pt x="34" y="109"/>
                    </a:lnTo>
                    <a:lnTo>
                      <a:pt x="34" y="107"/>
                    </a:lnTo>
                    <a:lnTo>
                      <a:pt x="34" y="105"/>
                    </a:lnTo>
                    <a:lnTo>
                      <a:pt x="34" y="101"/>
                    </a:lnTo>
                    <a:lnTo>
                      <a:pt x="33" y="99"/>
                    </a:lnTo>
                    <a:lnTo>
                      <a:pt x="30" y="98"/>
                    </a:lnTo>
                    <a:lnTo>
                      <a:pt x="24" y="96"/>
                    </a:lnTo>
                    <a:lnTo>
                      <a:pt x="18" y="93"/>
                    </a:lnTo>
                    <a:lnTo>
                      <a:pt x="11" y="90"/>
                    </a:lnTo>
                    <a:lnTo>
                      <a:pt x="6" y="86"/>
                    </a:lnTo>
                    <a:lnTo>
                      <a:pt x="2" y="79"/>
                    </a:lnTo>
                    <a:lnTo>
                      <a:pt x="0" y="69"/>
                    </a:lnTo>
                    <a:lnTo>
                      <a:pt x="2" y="67"/>
                    </a:lnTo>
                    <a:lnTo>
                      <a:pt x="8" y="70"/>
                    </a:lnTo>
                    <a:lnTo>
                      <a:pt x="15" y="73"/>
                    </a:lnTo>
                    <a:lnTo>
                      <a:pt x="19" y="71"/>
                    </a:lnTo>
                    <a:lnTo>
                      <a:pt x="18" y="68"/>
                    </a:lnTo>
                    <a:lnTo>
                      <a:pt x="15" y="62"/>
                    </a:lnTo>
                    <a:lnTo>
                      <a:pt x="9" y="55"/>
                    </a:lnTo>
                    <a:lnTo>
                      <a:pt x="7" y="46"/>
                    </a:lnTo>
                    <a:lnTo>
                      <a:pt x="8" y="33"/>
                    </a:lnTo>
                    <a:lnTo>
                      <a:pt x="14" y="33"/>
                    </a:lnTo>
                    <a:lnTo>
                      <a:pt x="19" y="38"/>
                    </a:lnTo>
                    <a:lnTo>
                      <a:pt x="26" y="44"/>
                    </a:lnTo>
                    <a:lnTo>
                      <a:pt x="29" y="42"/>
                    </a:lnTo>
                    <a:lnTo>
                      <a:pt x="29" y="33"/>
                    </a:lnTo>
                    <a:lnTo>
                      <a:pt x="28" y="21"/>
                    </a:lnTo>
                    <a:lnTo>
                      <a:pt x="29" y="12"/>
                    </a:lnTo>
                    <a:lnTo>
                      <a:pt x="33" y="5"/>
                    </a:lnTo>
                    <a:lnTo>
                      <a:pt x="39" y="5"/>
                    </a:lnTo>
                    <a:lnTo>
                      <a:pt x="43" y="8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8"/>
                    </a:lnTo>
                    <a:lnTo>
                      <a:pt x="59" y="21"/>
                    </a:lnTo>
                    <a:lnTo>
                      <a:pt x="53" y="34"/>
                    </a:lnTo>
                    <a:lnTo>
                      <a:pt x="57" y="36"/>
                    </a:lnTo>
                    <a:lnTo>
                      <a:pt x="62" y="34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6"/>
                    </a:lnTo>
                    <a:lnTo>
                      <a:pt x="74" y="40"/>
                    </a:lnTo>
                    <a:lnTo>
                      <a:pt x="74" y="43"/>
                    </a:lnTo>
                    <a:lnTo>
                      <a:pt x="72" y="50"/>
                    </a:lnTo>
                    <a:lnTo>
                      <a:pt x="64" y="55"/>
                    </a:lnTo>
                    <a:lnTo>
                      <a:pt x="56" y="59"/>
                    </a:lnTo>
                    <a:lnTo>
                      <a:pt x="53" y="62"/>
                    </a:lnTo>
                    <a:lnTo>
                      <a:pt x="56" y="67"/>
                    </a:lnTo>
                    <a:lnTo>
                      <a:pt x="63" y="67"/>
                    </a:lnTo>
                    <a:lnTo>
                      <a:pt x="71" y="64"/>
                    </a:lnTo>
                    <a:lnTo>
                      <a:pt x="76" y="64"/>
                    </a:lnTo>
                    <a:lnTo>
                      <a:pt x="79" y="68"/>
                    </a:lnTo>
                    <a:lnTo>
                      <a:pt x="77" y="71"/>
                    </a:lnTo>
                    <a:lnTo>
                      <a:pt x="74" y="76"/>
                    </a:lnTo>
                    <a:lnTo>
                      <a:pt x="70" y="80"/>
                    </a:lnTo>
                    <a:lnTo>
                      <a:pt x="66" y="88"/>
                    </a:lnTo>
                    <a:lnTo>
                      <a:pt x="62" y="99"/>
                    </a:lnTo>
                    <a:lnTo>
                      <a:pt x="63" y="114"/>
                    </a:lnTo>
                    <a:lnTo>
                      <a:pt x="68" y="134"/>
                    </a:lnTo>
                    <a:lnTo>
                      <a:pt x="74" y="152"/>
                    </a:lnTo>
                    <a:lnTo>
                      <a:pt x="80" y="164"/>
                    </a:lnTo>
                    <a:lnTo>
                      <a:pt x="85" y="173"/>
                    </a:lnTo>
                    <a:lnTo>
                      <a:pt x="88" y="184"/>
                    </a:lnTo>
                  </a:path>
                </a:pathLst>
              </a:custGeom>
              <a:noFill/>
              <a:ln w="0">
                <a:solidFill>
                  <a:srgbClr val="001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5" name="Freeform 110"/>
              <p:cNvSpPr>
                <a:spLocks/>
              </p:cNvSpPr>
              <p:nvPr/>
            </p:nvSpPr>
            <p:spPr bwMode="auto">
              <a:xfrm>
                <a:off x="4535" y="746"/>
                <a:ext cx="6" cy="6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w 36"/>
                  <a:gd name="T11" fmla="*/ 0 h 38"/>
                  <a:gd name="T12" fmla="*/ 0 w 36"/>
                  <a:gd name="T13" fmla="*/ 0 h 38"/>
                  <a:gd name="T14" fmla="*/ 0 w 36"/>
                  <a:gd name="T15" fmla="*/ 0 h 38"/>
                  <a:gd name="T16" fmla="*/ 0 w 36"/>
                  <a:gd name="T17" fmla="*/ 0 h 38"/>
                  <a:gd name="T18" fmla="*/ 0 w 36"/>
                  <a:gd name="T19" fmla="*/ 0 h 38"/>
                  <a:gd name="T20" fmla="*/ 0 w 36"/>
                  <a:gd name="T21" fmla="*/ 0 h 38"/>
                  <a:gd name="T22" fmla="*/ 0 w 36"/>
                  <a:gd name="T23" fmla="*/ 0 h 38"/>
                  <a:gd name="T24" fmla="*/ 0 w 36"/>
                  <a:gd name="T25" fmla="*/ 0 h 38"/>
                  <a:gd name="T26" fmla="*/ 0 w 36"/>
                  <a:gd name="T27" fmla="*/ 0 h 38"/>
                  <a:gd name="T28" fmla="*/ 0 w 36"/>
                  <a:gd name="T29" fmla="*/ 0 h 38"/>
                  <a:gd name="T30" fmla="*/ 0 w 36"/>
                  <a:gd name="T31" fmla="*/ 0 h 38"/>
                  <a:gd name="T32" fmla="*/ 0 w 36"/>
                  <a:gd name="T33" fmla="*/ 0 h 38"/>
                  <a:gd name="T34" fmla="*/ 0 w 36"/>
                  <a:gd name="T35" fmla="*/ 0 h 38"/>
                  <a:gd name="T36" fmla="*/ 0 w 36"/>
                  <a:gd name="T37" fmla="*/ 0 h 38"/>
                  <a:gd name="T38" fmla="*/ 0 w 36"/>
                  <a:gd name="T39" fmla="*/ 0 h 38"/>
                  <a:gd name="T40" fmla="*/ 0 w 36"/>
                  <a:gd name="T41" fmla="*/ 0 h 38"/>
                  <a:gd name="T42" fmla="*/ 0 w 36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38"/>
                  <a:gd name="T68" fmla="*/ 36 w 36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38">
                    <a:moveTo>
                      <a:pt x="36" y="35"/>
                    </a:moveTo>
                    <a:lnTo>
                      <a:pt x="19" y="15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9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29" y="38"/>
                    </a:ln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6" name="Freeform 111"/>
              <p:cNvSpPr>
                <a:spLocks/>
              </p:cNvSpPr>
              <p:nvPr/>
            </p:nvSpPr>
            <p:spPr bwMode="auto">
              <a:xfrm>
                <a:off x="4545" y="759"/>
                <a:ext cx="113" cy="38"/>
              </a:xfrm>
              <a:custGeom>
                <a:avLst/>
                <a:gdLst>
                  <a:gd name="T0" fmla="*/ 0 w 674"/>
                  <a:gd name="T1" fmla="*/ 0 h 229"/>
                  <a:gd name="T2" fmla="*/ 0 w 674"/>
                  <a:gd name="T3" fmla="*/ 0 h 229"/>
                  <a:gd name="T4" fmla="*/ 0 w 674"/>
                  <a:gd name="T5" fmla="*/ 0 h 229"/>
                  <a:gd name="T6" fmla="*/ 0 w 674"/>
                  <a:gd name="T7" fmla="*/ 0 h 229"/>
                  <a:gd name="T8" fmla="*/ 0 w 674"/>
                  <a:gd name="T9" fmla="*/ 0 h 229"/>
                  <a:gd name="T10" fmla="*/ 0 w 674"/>
                  <a:gd name="T11" fmla="*/ 0 h 229"/>
                  <a:gd name="T12" fmla="*/ 0 w 674"/>
                  <a:gd name="T13" fmla="*/ 0 h 229"/>
                  <a:gd name="T14" fmla="*/ 0 w 674"/>
                  <a:gd name="T15" fmla="*/ 0 h 229"/>
                  <a:gd name="T16" fmla="*/ 0 w 674"/>
                  <a:gd name="T17" fmla="*/ 0 h 229"/>
                  <a:gd name="T18" fmla="*/ 0 w 674"/>
                  <a:gd name="T19" fmla="*/ 0 h 229"/>
                  <a:gd name="T20" fmla="*/ 0 w 674"/>
                  <a:gd name="T21" fmla="*/ 0 h 229"/>
                  <a:gd name="T22" fmla="*/ 0 w 674"/>
                  <a:gd name="T23" fmla="*/ 0 h 229"/>
                  <a:gd name="T24" fmla="*/ 0 w 674"/>
                  <a:gd name="T25" fmla="*/ 0 h 229"/>
                  <a:gd name="T26" fmla="*/ 0 w 674"/>
                  <a:gd name="T27" fmla="*/ 0 h 229"/>
                  <a:gd name="T28" fmla="*/ 0 w 674"/>
                  <a:gd name="T29" fmla="*/ 0 h 229"/>
                  <a:gd name="T30" fmla="*/ 0 w 674"/>
                  <a:gd name="T31" fmla="*/ 0 h 229"/>
                  <a:gd name="T32" fmla="*/ 0 w 674"/>
                  <a:gd name="T33" fmla="*/ 0 h 229"/>
                  <a:gd name="T34" fmla="*/ 0 w 674"/>
                  <a:gd name="T35" fmla="*/ 0 h 229"/>
                  <a:gd name="T36" fmla="*/ 0 w 674"/>
                  <a:gd name="T37" fmla="*/ 0 h 229"/>
                  <a:gd name="T38" fmla="*/ 0 w 674"/>
                  <a:gd name="T39" fmla="*/ 0 h 229"/>
                  <a:gd name="T40" fmla="*/ 0 w 674"/>
                  <a:gd name="T41" fmla="*/ 0 h 229"/>
                  <a:gd name="T42" fmla="*/ 0 w 674"/>
                  <a:gd name="T43" fmla="*/ 0 h 229"/>
                  <a:gd name="T44" fmla="*/ 0 w 674"/>
                  <a:gd name="T45" fmla="*/ 0 h 229"/>
                  <a:gd name="T46" fmla="*/ 0 w 674"/>
                  <a:gd name="T47" fmla="*/ 0 h 229"/>
                  <a:gd name="T48" fmla="*/ 0 w 674"/>
                  <a:gd name="T49" fmla="*/ 0 h 229"/>
                  <a:gd name="T50" fmla="*/ 0 w 674"/>
                  <a:gd name="T51" fmla="*/ 0 h 229"/>
                  <a:gd name="T52" fmla="*/ 0 w 674"/>
                  <a:gd name="T53" fmla="*/ 0 h 229"/>
                  <a:gd name="T54" fmla="*/ 0 w 674"/>
                  <a:gd name="T55" fmla="*/ 0 h 229"/>
                  <a:gd name="T56" fmla="*/ 0 w 674"/>
                  <a:gd name="T57" fmla="*/ 0 h 229"/>
                  <a:gd name="T58" fmla="*/ 0 w 674"/>
                  <a:gd name="T59" fmla="*/ 0 h 229"/>
                  <a:gd name="T60" fmla="*/ 0 w 674"/>
                  <a:gd name="T61" fmla="*/ 0 h 229"/>
                  <a:gd name="T62" fmla="*/ 0 w 674"/>
                  <a:gd name="T63" fmla="*/ 0 h 229"/>
                  <a:gd name="T64" fmla="*/ 0 w 674"/>
                  <a:gd name="T65" fmla="*/ 0 h 229"/>
                  <a:gd name="T66" fmla="*/ 0 w 674"/>
                  <a:gd name="T67" fmla="*/ 0 h 229"/>
                  <a:gd name="T68" fmla="*/ 0 w 674"/>
                  <a:gd name="T69" fmla="*/ 0 h 229"/>
                  <a:gd name="T70" fmla="*/ 0 w 674"/>
                  <a:gd name="T71" fmla="*/ 0 h 229"/>
                  <a:gd name="T72" fmla="*/ 0 w 674"/>
                  <a:gd name="T73" fmla="*/ 0 h 229"/>
                  <a:gd name="T74" fmla="*/ 0 w 674"/>
                  <a:gd name="T75" fmla="*/ 0 h 229"/>
                  <a:gd name="T76" fmla="*/ 0 w 674"/>
                  <a:gd name="T77" fmla="*/ 0 h 229"/>
                  <a:gd name="T78" fmla="*/ 0 w 674"/>
                  <a:gd name="T79" fmla="*/ 0 h 229"/>
                  <a:gd name="T80" fmla="*/ 0 w 674"/>
                  <a:gd name="T81" fmla="*/ 0 h 229"/>
                  <a:gd name="T82" fmla="*/ 0 w 674"/>
                  <a:gd name="T83" fmla="*/ 0 h 229"/>
                  <a:gd name="T84" fmla="*/ 0 w 674"/>
                  <a:gd name="T85" fmla="*/ 0 h 229"/>
                  <a:gd name="T86" fmla="*/ 0 w 674"/>
                  <a:gd name="T87" fmla="*/ 0 h 229"/>
                  <a:gd name="T88" fmla="*/ 0 w 674"/>
                  <a:gd name="T89" fmla="*/ 0 h 229"/>
                  <a:gd name="T90" fmla="*/ 0 w 674"/>
                  <a:gd name="T91" fmla="*/ 0 h 229"/>
                  <a:gd name="T92" fmla="*/ 0 w 674"/>
                  <a:gd name="T93" fmla="*/ 0 h 229"/>
                  <a:gd name="T94" fmla="*/ 0 w 674"/>
                  <a:gd name="T95" fmla="*/ 0 h 229"/>
                  <a:gd name="T96" fmla="*/ 0 w 674"/>
                  <a:gd name="T97" fmla="*/ 0 h 229"/>
                  <a:gd name="T98" fmla="*/ 0 w 674"/>
                  <a:gd name="T99" fmla="*/ 0 h 229"/>
                  <a:gd name="T100" fmla="*/ 0 w 674"/>
                  <a:gd name="T101" fmla="*/ 0 h 229"/>
                  <a:gd name="T102" fmla="*/ 0 w 674"/>
                  <a:gd name="T103" fmla="*/ 0 h 229"/>
                  <a:gd name="T104" fmla="*/ 0 w 674"/>
                  <a:gd name="T105" fmla="*/ 0 h 2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4"/>
                  <a:gd name="T160" fmla="*/ 0 h 229"/>
                  <a:gd name="T161" fmla="*/ 674 w 674"/>
                  <a:gd name="T162" fmla="*/ 229 h 2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4" h="229">
                    <a:moveTo>
                      <a:pt x="526" y="155"/>
                    </a:moveTo>
                    <a:lnTo>
                      <a:pt x="531" y="155"/>
                    </a:lnTo>
                    <a:lnTo>
                      <a:pt x="540" y="156"/>
                    </a:lnTo>
                    <a:lnTo>
                      <a:pt x="550" y="159"/>
                    </a:lnTo>
                    <a:lnTo>
                      <a:pt x="560" y="163"/>
                    </a:lnTo>
                    <a:lnTo>
                      <a:pt x="572" y="167"/>
                    </a:lnTo>
                    <a:lnTo>
                      <a:pt x="585" y="170"/>
                    </a:lnTo>
                    <a:lnTo>
                      <a:pt x="597" y="172"/>
                    </a:lnTo>
                    <a:lnTo>
                      <a:pt x="608" y="172"/>
                    </a:lnTo>
                    <a:lnTo>
                      <a:pt x="618" y="170"/>
                    </a:lnTo>
                    <a:lnTo>
                      <a:pt x="628" y="166"/>
                    </a:lnTo>
                    <a:lnTo>
                      <a:pt x="637" y="162"/>
                    </a:lnTo>
                    <a:lnTo>
                      <a:pt x="646" y="157"/>
                    </a:lnTo>
                    <a:lnTo>
                      <a:pt x="654" y="153"/>
                    </a:lnTo>
                    <a:lnTo>
                      <a:pt x="660" y="148"/>
                    </a:lnTo>
                    <a:lnTo>
                      <a:pt x="665" y="144"/>
                    </a:lnTo>
                    <a:lnTo>
                      <a:pt x="670" y="140"/>
                    </a:lnTo>
                    <a:lnTo>
                      <a:pt x="672" y="136"/>
                    </a:lnTo>
                    <a:lnTo>
                      <a:pt x="674" y="129"/>
                    </a:lnTo>
                    <a:lnTo>
                      <a:pt x="674" y="121"/>
                    </a:lnTo>
                    <a:lnTo>
                      <a:pt x="673" y="111"/>
                    </a:lnTo>
                    <a:lnTo>
                      <a:pt x="669" y="101"/>
                    </a:lnTo>
                    <a:lnTo>
                      <a:pt x="662" y="92"/>
                    </a:lnTo>
                    <a:lnTo>
                      <a:pt x="651" y="84"/>
                    </a:lnTo>
                    <a:lnTo>
                      <a:pt x="637" y="78"/>
                    </a:lnTo>
                    <a:lnTo>
                      <a:pt x="631" y="76"/>
                    </a:lnTo>
                    <a:lnTo>
                      <a:pt x="624" y="78"/>
                    </a:lnTo>
                    <a:lnTo>
                      <a:pt x="617" y="79"/>
                    </a:lnTo>
                    <a:lnTo>
                      <a:pt x="610" y="80"/>
                    </a:lnTo>
                    <a:lnTo>
                      <a:pt x="603" y="82"/>
                    </a:lnTo>
                    <a:lnTo>
                      <a:pt x="597" y="85"/>
                    </a:lnTo>
                    <a:lnTo>
                      <a:pt x="592" y="91"/>
                    </a:lnTo>
                    <a:lnTo>
                      <a:pt x="588" y="97"/>
                    </a:lnTo>
                    <a:lnTo>
                      <a:pt x="584" y="103"/>
                    </a:lnTo>
                    <a:lnTo>
                      <a:pt x="581" y="110"/>
                    </a:lnTo>
                    <a:lnTo>
                      <a:pt x="579" y="117"/>
                    </a:lnTo>
                    <a:lnTo>
                      <a:pt x="577" y="121"/>
                    </a:lnTo>
                    <a:lnTo>
                      <a:pt x="571" y="127"/>
                    </a:lnTo>
                    <a:lnTo>
                      <a:pt x="563" y="129"/>
                    </a:lnTo>
                    <a:lnTo>
                      <a:pt x="554" y="130"/>
                    </a:lnTo>
                    <a:lnTo>
                      <a:pt x="545" y="130"/>
                    </a:lnTo>
                    <a:lnTo>
                      <a:pt x="544" y="130"/>
                    </a:lnTo>
                    <a:lnTo>
                      <a:pt x="544" y="125"/>
                    </a:lnTo>
                    <a:lnTo>
                      <a:pt x="543" y="120"/>
                    </a:lnTo>
                    <a:lnTo>
                      <a:pt x="541" y="113"/>
                    </a:lnTo>
                    <a:lnTo>
                      <a:pt x="539" y="107"/>
                    </a:lnTo>
                    <a:lnTo>
                      <a:pt x="536" y="101"/>
                    </a:lnTo>
                    <a:lnTo>
                      <a:pt x="529" y="95"/>
                    </a:lnTo>
                    <a:lnTo>
                      <a:pt x="519" y="89"/>
                    </a:lnTo>
                    <a:lnTo>
                      <a:pt x="507" y="82"/>
                    </a:lnTo>
                    <a:lnTo>
                      <a:pt x="493" y="78"/>
                    </a:lnTo>
                    <a:lnTo>
                      <a:pt x="476" y="76"/>
                    </a:lnTo>
                    <a:lnTo>
                      <a:pt x="458" y="79"/>
                    </a:lnTo>
                    <a:lnTo>
                      <a:pt x="437" y="85"/>
                    </a:lnTo>
                    <a:lnTo>
                      <a:pt x="435" y="85"/>
                    </a:lnTo>
                    <a:lnTo>
                      <a:pt x="430" y="88"/>
                    </a:lnTo>
                    <a:lnTo>
                      <a:pt x="421" y="93"/>
                    </a:lnTo>
                    <a:lnTo>
                      <a:pt x="412" y="101"/>
                    </a:lnTo>
                    <a:lnTo>
                      <a:pt x="412" y="102"/>
                    </a:lnTo>
                    <a:lnTo>
                      <a:pt x="408" y="101"/>
                    </a:lnTo>
                    <a:lnTo>
                      <a:pt x="398" y="97"/>
                    </a:lnTo>
                    <a:lnTo>
                      <a:pt x="382" y="90"/>
                    </a:lnTo>
                    <a:lnTo>
                      <a:pt x="364" y="83"/>
                    </a:lnTo>
                    <a:lnTo>
                      <a:pt x="343" y="78"/>
                    </a:lnTo>
                    <a:lnTo>
                      <a:pt x="323" y="72"/>
                    </a:lnTo>
                    <a:lnTo>
                      <a:pt x="305" y="69"/>
                    </a:lnTo>
                    <a:lnTo>
                      <a:pt x="290" y="69"/>
                    </a:lnTo>
                    <a:lnTo>
                      <a:pt x="285" y="70"/>
                    </a:lnTo>
                    <a:lnTo>
                      <a:pt x="278" y="71"/>
                    </a:lnTo>
                    <a:lnTo>
                      <a:pt x="272" y="73"/>
                    </a:lnTo>
                    <a:lnTo>
                      <a:pt x="264" y="76"/>
                    </a:lnTo>
                    <a:lnTo>
                      <a:pt x="257" y="81"/>
                    </a:lnTo>
                    <a:lnTo>
                      <a:pt x="250" y="85"/>
                    </a:lnTo>
                    <a:lnTo>
                      <a:pt x="244" y="92"/>
                    </a:lnTo>
                    <a:lnTo>
                      <a:pt x="240" y="99"/>
                    </a:lnTo>
                    <a:lnTo>
                      <a:pt x="238" y="98"/>
                    </a:lnTo>
                    <a:lnTo>
                      <a:pt x="237" y="97"/>
                    </a:lnTo>
                    <a:lnTo>
                      <a:pt x="232" y="92"/>
                    </a:lnTo>
                    <a:lnTo>
                      <a:pt x="225" y="85"/>
                    </a:lnTo>
                    <a:lnTo>
                      <a:pt x="215" y="79"/>
                    </a:lnTo>
                    <a:lnTo>
                      <a:pt x="204" y="72"/>
                    </a:lnTo>
                    <a:lnTo>
                      <a:pt x="193" y="65"/>
                    </a:lnTo>
                    <a:lnTo>
                      <a:pt x="180" y="61"/>
                    </a:lnTo>
                    <a:lnTo>
                      <a:pt x="167" y="58"/>
                    </a:lnTo>
                    <a:lnTo>
                      <a:pt x="166" y="58"/>
                    </a:lnTo>
                    <a:lnTo>
                      <a:pt x="161" y="58"/>
                    </a:lnTo>
                    <a:lnTo>
                      <a:pt x="155" y="58"/>
                    </a:lnTo>
                    <a:lnTo>
                      <a:pt x="147" y="58"/>
                    </a:lnTo>
                    <a:lnTo>
                      <a:pt x="140" y="60"/>
                    </a:lnTo>
                    <a:lnTo>
                      <a:pt x="131" y="62"/>
                    </a:lnTo>
                    <a:lnTo>
                      <a:pt x="122" y="66"/>
                    </a:lnTo>
                    <a:lnTo>
                      <a:pt x="115" y="72"/>
                    </a:lnTo>
                    <a:lnTo>
                      <a:pt x="114" y="72"/>
                    </a:lnTo>
                    <a:lnTo>
                      <a:pt x="101" y="49"/>
                    </a:lnTo>
                    <a:lnTo>
                      <a:pt x="89" y="33"/>
                    </a:lnTo>
                    <a:lnTo>
                      <a:pt x="77" y="19"/>
                    </a:lnTo>
                    <a:lnTo>
                      <a:pt x="66" y="10"/>
                    </a:lnTo>
                    <a:lnTo>
                      <a:pt x="56" y="5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11" y="8"/>
                    </a:lnTo>
                    <a:lnTo>
                      <a:pt x="1" y="19"/>
                    </a:lnTo>
                    <a:lnTo>
                      <a:pt x="0" y="34"/>
                    </a:lnTo>
                    <a:lnTo>
                      <a:pt x="4" y="48"/>
                    </a:lnTo>
                    <a:lnTo>
                      <a:pt x="12" y="62"/>
                    </a:lnTo>
                    <a:lnTo>
                      <a:pt x="22" y="74"/>
                    </a:lnTo>
                    <a:lnTo>
                      <a:pt x="28" y="82"/>
                    </a:lnTo>
                    <a:lnTo>
                      <a:pt x="31" y="85"/>
                    </a:lnTo>
                    <a:lnTo>
                      <a:pt x="44" y="93"/>
                    </a:lnTo>
                    <a:lnTo>
                      <a:pt x="57" y="99"/>
                    </a:lnTo>
                    <a:lnTo>
                      <a:pt x="69" y="102"/>
                    </a:lnTo>
                    <a:lnTo>
                      <a:pt x="80" y="103"/>
                    </a:lnTo>
                    <a:lnTo>
                      <a:pt x="89" y="103"/>
                    </a:lnTo>
                    <a:lnTo>
                      <a:pt x="95" y="103"/>
                    </a:lnTo>
                    <a:lnTo>
                      <a:pt x="101" y="102"/>
                    </a:lnTo>
                    <a:lnTo>
                      <a:pt x="102" y="102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5" y="108"/>
                    </a:lnTo>
                    <a:lnTo>
                      <a:pt x="110" y="115"/>
                    </a:lnTo>
                    <a:lnTo>
                      <a:pt x="119" y="124"/>
                    </a:lnTo>
                    <a:lnTo>
                      <a:pt x="132" y="134"/>
                    </a:lnTo>
                    <a:lnTo>
                      <a:pt x="150" y="140"/>
                    </a:lnTo>
                    <a:lnTo>
                      <a:pt x="174" y="145"/>
                    </a:lnTo>
                    <a:lnTo>
                      <a:pt x="204" y="143"/>
                    </a:lnTo>
                    <a:lnTo>
                      <a:pt x="242" y="133"/>
                    </a:lnTo>
                    <a:lnTo>
                      <a:pt x="242" y="135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8"/>
                    </a:lnTo>
                    <a:lnTo>
                      <a:pt x="246" y="139"/>
                    </a:lnTo>
                    <a:lnTo>
                      <a:pt x="247" y="141"/>
                    </a:lnTo>
                    <a:lnTo>
                      <a:pt x="252" y="147"/>
                    </a:lnTo>
                    <a:lnTo>
                      <a:pt x="261" y="154"/>
                    </a:lnTo>
                    <a:lnTo>
                      <a:pt x="275" y="161"/>
                    </a:lnTo>
                    <a:lnTo>
                      <a:pt x="294" y="165"/>
                    </a:lnTo>
                    <a:lnTo>
                      <a:pt x="320" y="166"/>
                    </a:lnTo>
                    <a:lnTo>
                      <a:pt x="353" y="161"/>
                    </a:lnTo>
                    <a:lnTo>
                      <a:pt x="394" y="148"/>
                    </a:lnTo>
                    <a:lnTo>
                      <a:pt x="394" y="147"/>
                    </a:lnTo>
                    <a:lnTo>
                      <a:pt x="393" y="164"/>
                    </a:lnTo>
                    <a:lnTo>
                      <a:pt x="394" y="183"/>
                    </a:lnTo>
                    <a:lnTo>
                      <a:pt x="396" y="204"/>
                    </a:lnTo>
                    <a:lnTo>
                      <a:pt x="400" y="229"/>
                    </a:lnTo>
                    <a:lnTo>
                      <a:pt x="454" y="225"/>
                    </a:lnTo>
                    <a:lnTo>
                      <a:pt x="452" y="219"/>
                    </a:lnTo>
                    <a:lnTo>
                      <a:pt x="451" y="205"/>
                    </a:lnTo>
                    <a:lnTo>
                      <a:pt x="453" y="191"/>
                    </a:lnTo>
                    <a:lnTo>
                      <a:pt x="466" y="179"/>
                    </a:lnTo>
                    <a:lnTo>
                      <a:pt x="475" y="174"/>
                    </a:lnTo>
                    <a:lnTo>
                      <a:pt x="484" y="170"/>
                    </a:lnTo>
                    <a:lnTo>
                      <a:pt x="493" y="166"/>
                    </a:lnTo>
                    <a:lnTo>
                      <a:pt x="503" y="162"/>
                    </a:lnTo>
                    <a:lnTo>
                      <a:pt x="512" y="159"/>
                    </a:lnTo>
                    <a:lnTo>
                      <a:pt x="519" y="157"/>
                    </a:lnTo>
                    <a:lnTo>
                      <a:pt x="524" y="155"/>
                    </a:lnTo>
                    <a:lnTo>
                      <a:pt x="526" y="155"/>
                    </a:lnTo>
                    <a:close/>
                  </a:path>
                </a:pathLst>
              </a:custGeom>
              <a:solidFill>
                <a:srgbClr val="00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7" name="Freeform 112"/>
              <p:cNvSpPr>
                <a:spLocks/>
              </p:cNvSpPr>
              <p:nvPr/>
            </p:nvSpPr>
            <p:spPr bwMode="auto">
              <a:xfrm>
                <a:off x="4538" y="753"/>
                <a:ext cx="4" cy="4"/>
              </a:xfrm>
              <a:custGeom>
                <a:avLst/>
                <a:gdLst>
                  <a:gd name="T0" fmla="*/ 0 w 30"/>
                  <a:gd name="T1" fmla="*/ 0 h 21"/>
                  <a:gd name="T2" fmla="*/ 0 w 30"/>
                  <a:gd name="T3" fmla="*/ 0 h 21"/>
                  <a:gd name="T4" fmla="*/ 0 w 30"/>
                  <a:gd name="T5" fmla="*/ 0 h 21"/>
                  <a:gd name="T6" fmla="*/ 0 w 30"/>
                  <a:gd name="T7" fmla="*/ 0 h 21"/>
                  <a:gd name="T8" fmla="*/ 0 w 30"/>
                  <a:gd name="T9" fmla="*/ 0 h 21"/>
                  <a:gd name="T10" fmla="*/ 0 w 30"/>
                  <a:gd name="T11" fmla="*/ 0 h 21"/>
                  <a:gd name="T12" fmla="*/ 0 w 30"/>
                  <a:gd name="T13" fmla="*/ 0 h 21"/>
                  <a:gd name="T14" fmla="*/ 0 w 30"/>
                  <a:gd name="T15" fmla="*/ 0 h 21"/>
                  <a:gd name="T16" fmla="*/ 0 w 30"/>
                  <a:gd name="T17" fmla="*/ 0 h 21"/>
                  <a:gd name="T18" fmla="*/ 0 w 30"/>
                  <a:gd name="T19" fmla="*/ 0 h 21"/>
                  <a:gd name="T20" fmla="*/ 0 w 30"/>
                  <a:gd name="T21" fmla="*/ 0 h 21"/>
                  <a:gd name="T22" fmla="*/ 0 w 30"/>
                  <a:gd name="T23" fmla="*/ 0 h 21"/>
                  <a:gd name="T24" fmla="*/ 0 w 30"/>
                  <a:gd name="T25" fmla="*/ 0 h 21"/>
                  <a:gd name="T26" fmla="*/ 0 w 30"/>
                  <a:gd name="T27" fmla="*/ 0 h 21"/>
                  <a:gd name="T28" fmla="*/ 0 w 30"/>
                  <a:gd name="T29" fmla="*/ 0 h 21"/>
                  <a:gd name="T30" fmla="*/ 0 w 30"/>
                  <a:gd name="T31" fmla="*/ 0 h 21"/>
                  <a:gd name="T32" fmla="*/ 0 w 30"/>
                  <a:gd name="T33" fmla="*/ 0 h 21"/>
                  <a:gd name="T34" fmla="*/ 0 w 30"/>
                  <a:gd name="T35" fmla="*/ 0 h 21"/>
                  <a:gd name="T36" fmla="*/ 0 w 30"/>
                  <a:gd name="T37" fmla="*/ 0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21"/>
                  <a:gd name="T59" fmla="*/ 30 w 30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21">
                    <a:moveTo>
                      <a:pt x="10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19" y="21"/>
                    </a:lnTo>
                    <a:lnTo>
                      <a:pt x="26" y="19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19" y="6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8" name="Freeform 113"/>
              <p:cNvSpPr>
                <a:spLocks/>
              </p:cNvSpPr>
              <p:nvPr/>
            </p:nvSpPr>
            <p:spPr bwMode="auto">
              <a:xfrm>
                <a:off x="4541" y="753"/>
                <a:ext cx="8" cy="8"/>
              </a:xfrm>
              <a:custGeom>
                <a:avLst/>
                <a:gdLst>
                  <a:gd name="T0" fmla="*/ 0 w 47"/>
                  <a:gd name="T1" fmla="*/ 0 h 52"/>
                  <a:gd name="T2" fmla="*/ 0 w 47"/>
                  <a:gd name="T3" fmla="*/ 0 h 52"/>
                  <a:gd name="T4" fmla="*/ 0 w 47"/>
                  <a:gd name="T5" fmla="*/ 0 h 52"/>
                  <a:gd name="T6" fmla="*/ 0 w 47"/>
                  <a:gd name="T7" fmla="*/ 0 h 52"/>
                  <a:gd name="T8" fmla="*/ 0 w 47"/>
                  <a:gd name="T9" fmla="*/ 0 h 52"/>
                  <a:gd name="T10" fmla="*/ 0 w 47"/>
                  <a:gd name="T11" fmla="*/ 0 h 52"/>
                  <a:gd name="T12" fmla="*/ 0 w 47"/>
                  <a:gd name="T13" fmla="*/ 0 h 52"/>
                  <a:gd name="T14" fmla="*/ 0 w 47"/>
                  <a:gd name="T15" fmla="*/ 0 h 52"/>
                  <a:gd name="T16" fmla="*/ 0 w 47"/>
                  <a:gd name="T17" fmla="*/ 0 h 52"/>
                  <a:gd name="T18" fmla="*/ 0 w 47"/>
                  <a:gd name="T19" fmla="*/ 0 h 52"/>
                  <a:gd name="T20" fmla="*/ 0 w 47"/>
                  <a:gd name="T21" fmla="*/ 0 h 52"/>
                  <a:gd name="T22" fmla="*/ 0 w 47"/>
                  <a:gd name="T23" fmla="*/ 0 h 52"/>
                  <a:gd name="T24" fmla="*/ 0 w 47"/>
                  <a:gd name="T25" fmla="*/ 0 h 52"/>
                  <a:gd name="T26" fmla="*/ 0 w 47"/>
                  <a:gd name="T27" fmla="*/ 0 h 52"/>
                  <a:gd name="T28" fmla="*/ 0 w 47"/>
                  <a:gd name="T29" fmla="*/ 0 h 52"/>
                  <a:gd name="T30" fmla="*/ 0 w 47"/>
                  <a:gd name="T31" fmla="*/ 0 h 52"/>
                  <a:gd name="T32" fmla="*/ 0 w 47"/>
                  <a:gd name="T33" fmla="*/ 0 h 52"/>
                  <a:gd name="T34" fmla="*/ 0 w 47"/>
                  <a:gd name="T35" fmla="*/ 0 h 52"/>
                  <a:gd name="T36" fmla="*/ 0 w 47"/>
                  <a:gd name="T37" fmla="*/ 0 h 52"/>
                  <a:gd name="T38" fmla="*/ 0 w 47"/>
                  <a:gd name="T39" fmla="*/ 0 h 52"/>
                  <a:gd name="T40" fmla="*/ 0 w 47"/>
                  <a:gd name="T41" fmla="*/ 0 h 52"/>
                  <a:gd name="T42" fmla="*/ 0 w 47"/>
                  <a:gd name="T43" fmla="*/ 0 h 52"/>
                  <a:gd name="T44" fmla="*/ 0 w 47"/>
                  <a:gd name="T45" fmla="*/ 0 h 52"/>
                  <a:gd name="T46" fmla="*/ 0 w 47"/>
                  <a:gd name="T47" fmla="*/ 0 h 52"/>
                  <a:gd name="T48" fmla="*/ 0 w 47"/>
                  <a:gd name="T49" fmla="*/ 0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52"/>
                  <a:gd name="T77" fmla="*/ 47 w 47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52">
                    <a:moveTo>
                      <a:pt x="41" y="49"/>
                    </a:moveTo>
                    <a:lnTo>
                      <a:pt x="45" y="44"/>
                    </a:lnTo>
                    <a:lnTo>
                      <a:pt x="47" y="35"/>
                    </a:lnTo>
                    <a:lnTo>
                      <a:pt x="44" y="26"/>
                    </a:lnTo>
                    <a:lnTo>
                      <a:pt x="38" y="16"/>
                    </a:lnTo>
                    <a:lnTo>
                      <a:pt x="34" y="11"/>
                    </a:lnTo>
                    <a:lnTo>
                      <a:pt x="29" y="7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2" y="27"/>
                    </a:lnTo>
                    <a:lnTo>
                      <a:pt x="8" y="37"/>
                    </a:lnTo>
                    <a:lnTo>
                      <a:pt x="12" y="41"/>
                    </a:lnTo>
                    <a:lnTo>
                      <a:pt x="16" y="45"/>
                    </a:lnTo>
                    <a:lnTo>
                      <a:pt x="21" y="48"/>
                    </a:lnTo>
                    <a:lnTo>
                      <a:pt x="25" y="49"/>
                    </a:lnTo>
                    <a:lnTo>
                      <a:pt x="29" y="52"/>
                    </a:lnTo>
                    <a:lnTo>
                      <a:pt x="34" y="52"/>
                    </a:lnTo>
                    <a:lnTo>
                      <a:pt x="38" y="50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9" name="Freeform 114"/>
              <p:cNvSpPr>
                <a:spLocks/>
              </p:cNvSpPr>
              <p:nvPr/>
            </p:nvSpPr>
            <p:spPr bwMode="auto">
              <a:xfrm>
                <a:off x="4539" y="750"/>
                <a:ext cx="5" cy="4"/>
              </a:xfrm>
              <a:custGeom>
                <a:avLst/>
                <a:gdLst>
                  <a:gd name="T0" fmla="*/ 0 w 28"/>
                  <a:gd name="T1" fmla="*/ 0 h 26"/>
                  <a:gd name="T2" fmla="*/ 0 w 28"/>
                  <a:gd name="T3" fmla="*/ 0 h 26"/>
                  <a:gd name="T4" fmla="*/ 0 w 28"/>
                  <a:gd name="T5" fmla="*/ 0 h 26"/>
                  <a:gd name="T6" fmla="*/ 0 w 28"/>
                  <a:gd name="T7" fmla="*/ 0 h 26"/>
                  <a:gd name="T8" fmla="*/ 0 w 28"/>
                  <a:gd name="T9" fmla="*/ 0 h 26"/>
                  <a:gd name="T10" fmla="*/ 0 w 28"/>
                  <a:gd name="T11" fmla="*/ 0 h 26"/>
                  <a:gd name="T12" fmla="*/ 0 w 28"/>
                  <a:gd name="T13" fmla="*/ 0 h 26"/>
                  <a:gd name="T14" fmla="*/ 0 w 28"/>
                  <a:gd name="T15" fmla="*/ 0 h 26"/>
                  <a:gd name="T16" fmla="*/ 0 w 28"/>
                  <a:gd name="T17" fmla="*/ 0 h 26"/>
                  <a:gd name="T18" fmla="*/ 0 w 28"/>
                  <a:gd name="T19" fmla="*/ 0 h 26"/>
                  <a:gd name="T20" fmla="*/ 0 w 28"/>
                  <a:gd name="T21" fmla="*/ 0 h 26"/>
                  <a:gd name="T22" fmla="*/ 0 w 28"/>
                  <a:gd name="T23" fmla="*/ 0 h 26"/>
                  <a:gd name="T24" fmla="*/ 0 w 28"/>
                  <a:gd name="T25" fmla="*/ 0 h 26"/>
                  <a:gd name="T26" fmla="*/ 0 w 28"/>
                  <a:gd name="T27" fmla="*/ 0 h 26"/>
                  <a:gd name="T28" fmla="*/ 0 w 28"/>
                  <a:gd name="T29" fmla="*/ 0 h 26"/>
                  <a:gd name="T30" fmla="*/ 0 w 28"/>
                  <a:gd name="T31" fmla="*/ 0 h 26"/>
                  <a:gd name="T32" fmla="*/ 0 w 28"/>
                  <a:gd name="T33" fmla="*/ 0 h 26"/>
                  <a:gd name="T34" fmla="*/ 0 w 28"/>
                  <a:gd name="T35" fmla="*/ 0 h 26"/>
                  <a:gd name="T36" fmla="*/ 0 w 28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26"/>
                  <a:gd name="T59" fmla="*/ 28 w 28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26">
                    <a:moveTo>
                      <a:pt x="14" y="1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14" y="24"/>
                    </a:lnTo>
                    <a:lnTo>
                      <a:pt x="23" y="26"/>
                    </a:lnTo>
                    <a:lnTo>
                      <a:pt x="26" y="25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6" y="16"/>
                    </a:lnTo>
                    <a:lnTo>
                      <a:pt x="21" y="9"/>
                    </a:lnTo>
                    <a:lnTo>
                      <a:pt x="16" y="3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0" name="Freeform 115"/>
              <p:cNvSpPr>
                <a:spLocks/>
              </p:cNvSpPr>
              <p:nvPr/>
            </p:nvSpPr>
            <p:spPr bwMode="auto">
              <a:xfrm>
                <a:off x="4542" y="749"/>
                <a:ext cx="3" cy="4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0 h 27"/>
                  <a:gd name="T4" fmla="*/ 0 w 19"/>
                  <a:gd name="T5" fmla="*/ 0 h 27"/>
                  <a:gd name="T6" fmla="*/ 0 w 19"/>
                  <a:gd name="T7" fmla="*/ 0 h 27"/>
                  <a:gd name="T8" fmla="*/ 0 w 19"/>
                  <a:gd name="T9" fmla="*/ 0 h 27"/>
                  <a:gd name="T10" fmla="*/ 0 w 19"/>
                  <a:gd name="T11" fmla="*/ 0 h 27"/>
                  <a:gd name="T12" fmla="*/ 0 w 19"/>
                  <a:gd name="T13" fmla="*/ 0 h 27"/>
                  <a:gd name="T14" fmla="*/ 0 w 19"/>
                  <a:gd name="T15" fmla="*/ 0 h 27"/>
                  <a:gd name="T16" fmla="*/ 0 w 19"/>
                  <a:gd name="T17" fmla="*/ 0 h 27"/>
                  <a:gd name="T18" fmla="*/ 0 w 19"/>
                  <a:gd name="T19" fmla="*/ 0 h 27"/>
                  <a:gd name="T20" fmla="*/ 0 w 19"/>
                  <a:gd name="T21" fmla="*/ 0 h 27"/>
                  <a:gd name="T22" fmla="*/ 0 w 19"/>
                  <a:gd name="T23" fmla="*/ 0 h 27"/>
                  <a:gd name="T24" fmla="*/ 0 w 19"/>
                  <a:gd name="T25" fmla="*/ 0 h 27"/>
                  <a:gd name="T26" fmla="*/ 0 w 19"/>
                  <a:gd name="T27" fmla="*/ 0 h 27"/>
                  <a:gd name="T28" fmla="*/ 0 w 19"/>
                  <a:gd name="T29" fmla="*/ 0 h 27"/>
                  <a:gd name="T30" fmla="*/ 0 w 19"/>
                  <a:gd name="T31" fmla="*/ 0 h 27"/>
                  <a:gd name="T32" fmla="*/ 0 w 19"/>
                  <a:gd name="T33" fmla="*/ 0 h 27"/>
                  <a:gd name="T34" fmla="*/ 0 w 19"/>
                  <a:gd name="T35" fmla="*/ 0 h 27"/>
                  <a:gd name="T36" fmla="*/ 0 w 19"/>
                  <a:gd name="T37" fmla="*/ 0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27"/>
                  <a:gd name="T59" fmla="*/ 19 w 19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27">
                    <a:moveTo>
                      <a:pt x="18" y="4"/>
                    </a:moveTo>
                    <a:lnTo>
                      <a:pt x="17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7" y="22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18" y="6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1" name="Freeform 116"/>
              <p:cNvSpPr>
                <a:spLocks/>
              </p:cNvSpPr>
              <p:nvPr/>
            </p:nvSpPr>
            <p:spPr bwMode="auto">
              <a:xfrm>
                <a:off x="4537" y="752"/>
                <a:ext cx="5" cy="4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0 h 24"/>
                  <a:gd name="T4" fmla="*/ 0 w 29"/>
                  <a:gd name="T5" fmla="*/ 0 h 24"/>
                  <a:gd name="T6" fmla="*/ 0 w 29"/>
                  <a:gd name="T7" fmla="*/ 0 h 24"/>
                  <a:gd name="T8" fmla="*/ 0 w 29"/>
                  <a:gd name="T9" fmla="*/ 0 h 24"/>
                  <a:gd name="T10" fmla="*/ 0 w 29"/>
                  <a:gd name="T11" fmla="*/ 0 h 24"/>
                  <a:gd name="T12" fmla="*/ 0 w 29"/>
                  <a:gd name="T13" fmla="*/ 0 h 24"/>
                  <a:gd name="T14" fmla="*/ 0 w 29"/>
                  <a:gd name="T15" fmla="*/ 0 h 24"/>
                  <a:gd name="T16" fmla="*/ 0 w 29"/>
                  <a:gd name="T17" fmla="*/ 0 h 24"/>
                  <a:gd name="T18" fmla="*/ 0 w 29"/>
                  <a:gd name="T19" fmla="*/ 0 h 24"/>
                  <a:gd name="T20" fmla="*/ 0 w 29"/>
                  <a:gd name="T21" fmla="*/ 0 h 24"/>
                  <a:gd name="T22" fmla="*/ 0 w 29"/>
                  <a:gd name="T23" fmla="*/ 0 h 24"/>
                  <a:gd name="T24" fmla="*/ 0 w 29"/>
                  <a:gd name="T25" fmla="*/ 0 h 24"/>
                  <a:gd name="T26" fmla="*/ 0 w 29"/>
                  <a:gd name="T27" fmla="*/ 0 h 24"/>
                  <a:gd name="T28" fmla="*/ 0 w 29"/>
                  <a:gd name="T29" fmla="*/ 0 h 24"/>
                  <a:gd name="T30" fmla="*/ 0 w 29"/>
                  <a:gd name="T31" fmla="*/ 0 h 24"/>
                  <a:gd name="T32" fmla="*/ 0 w 29"/>
                  <a:gd name="T33" fmla="*/ 0 h 24"/>
                  <a:gd name="T34" fmla="*/ 0 w 29"/>
                  <a:gd name="T35" fmla="*/ 0 h 24"/>
                  <a:gd name="T36" fmla="*/ 0 w 29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24"/>
                  <a:gd name="T59" fmla="*/ 29 w 29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24">
                    <a:moveTo>
                      <a:pt x="13" y="1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17" y="23"/>
                    </a:lnTo>
                    <a:lnTo>
                      <a:pt x="25" y="24"/>
                    </a:lnTo>
                    <a:lnTo>
                      <a:pt x="28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6" y="14"/>
                    </a:lnTo>
                    <a:lnTo>
                      <a:pt x="21" y="8"/>
                    </a:lnTo>
                    <a:lnTo>
                      <a:pt x="15" y="4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2" name="Line 117"/>
              <p:cNvSpPr>
                <a:spLocks noChangeShapeType="1"/>
              </p:cNvSpPr>
              <p:nvPr/>
            </p:nvSpPr>
            <p:spPr bwMode="auto">
              <a:xfrm flipH="1" flipV="1">
                <a:off x="4548" y="76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3" name="Line 118"/>
              <p:cNvSpPr>
                <a:spLocks noChangeShapeType="1"/>
              </p:cNvSpPr>
              <p:nvPr/>
            </p:nvSpPr>
            <p:spPr bwMode="auto">
              <a:xfrm flipH="1" flipV="1">
                <a:off x="4544" y="76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4" name="Freeform 119"/>
              <p:cNvSpPr>
                <a:spLocks/>
              </p:cNvSpPr>
              <p:nvPr/>
            </p:nvSpPr>
            <p:spPr bwMode="auto">
              <a:xfrm>
                <a:off x="4547" y="773"/>
                <a:ext cx="3" cy="1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7"/>
                  <a:gd name="T11" fmla="*/ 15 w 1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7">
                    <a:moveTo>
                      <a:pt x="0" y="0"/>
                    </a:moveTo>
                    <a:lnTo>
                      <a:pt x="1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5" name="Freeform 120"/>
              <p:cNvSpPr>
                <a:spLocks/>
              </p:cNvSpPr>
              <p:nvPr/>
            </p:nvSpPr>
            <p:spPr bwMode="auto">
              <a:xfrm>
                <a:off x="4555" y="771"/>
                <a:ext cx="1" cy="3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6"/>
                  <a:gd name="T53" fmla="*/ 11 w 11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6">
                    <a:moveTo>
                      <a:pt x="4" y="16"/>
                    </a:moveTo>
                    <a:lnTo>
                      <a:pt x="7" y="16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6" name="Freeform 121"/>
              <p:cNvSpPr>
                <a:spLocks/>
              </p:cNvSpPr>
              <p:nvPr/>
            </p:nvSpPr>
            <p:spPr bwMode="auto">
              <a:xfrm>
                <a:off x="4553" y="767"/>
                <a:ext cx="2" cy="3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w 10"/>
                  <a:gd name="T11" fmla="*/ 0 h 16"/>
                  <a:gd name="T12" fmla="*/ 0 w 10"/>
                  <a:gd name="T13" fmla="*/ 0 h 16"/>
                  <a:gd name="T14" fmla="*/ 0 w 10"/>
                  <a:gd name="T15" fmla="*/ 0 h 16"/>
                  <a:gd name="T16" fmla="*/ 0 w 10"/>
                  <a:gd name="T17" fmla="*/ 0 h 16"/>
                  <a:gd name="T18" fmla="*/ 0 w 10"/>
                  <a:gd name="T19" fmla="*/ 0 h 16"/>
                  <a:gd name="T20" fmla="*/ 0 w 10"/>
                  <a:gd name="T21" fmla="*/ 0 h 16"/>
                  <a:gd name="T22" fmla="*/ 0 w 10"/>
                  <a:gd name="T23" fmla="*/ 0 h 16"/>
                  <a:gd name="T24" fmla="*/ 0 w 10"/>
                  <a:gd name="T25" fmla="*/ 0 h 16"/>
                  <a:gd name="T26" fmla="*/ 0 w 10"/>
                  <a:gd name="T27" fmla="*/ 0 h 16"/>
                  <a:gd name="T28" fmla="*/ 0 w 10"/>
                  <a:gd name="T29" fmla="*/ 0 h 16"/>
                  <a:gd name="T30" fmla="*/ 0 w 10"/>
                  <a:gd name="T31" fmla="*/ 0 h 16"/>
                  <a:gd name="T32" fmla="*/ 0 w 1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6"/>
                  <a:gd name="T53" fmla="*/ 10 w 1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6">
                    <a:moveTo>
                      <a:pt x="5" y="16"/>
                    </a:moveTo>
                    <a:lnTo>
                      <a:pt x="7" y="16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10" y="6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7" name="Freeform 122"/>
              <p:cNvSpPr>
                <a:spLocks/>
              </p:cNvSpPr>
              <p:nvPr/>
            </p:nvSpPr>
            <p:spPr bwMode="auto">
              <a:xfrm>
                <a:off x="4558" y="766"/>
                <a:ext cx="2" cy="2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w 15"/>
                  <a:gd name="T11" fmla="*/ 0 h 11"/>
                  <a:gd name="T12" fmla="*/ 0 w 15"/>
                  <a:gd name="T13" fmla="*/ 0 h 11"/>
                  <a:gd name="T14" fmla="*/ 0 w 15"/>
                  <a:gd name="T15" fmla="*/ 0 h 11"/>
                  <a:gd name="T16" fmla="*/ 0 w 15"/>
                  <a:gd name="T17" fmla="*/ 0 h 11"/>
                  <a:gd name="T18" fmla="*/ 0 w 15"/>
                  <a:gd name="T19" fmla="*/ 0 h 11"/>
                  <a:gd name="T20" fmla="*/ 0 w 15"/>
                  <a:gd name="T21" fmla="*/ 0 h 11"/>
                  <a:gd name="T22" fmla="*/ 0 w 15"/>
                  <a:gd name="T23" fmla="*/ 0 h 11"/>
                  <a:gd name="T24" fmla="*/ 0 w 15"/>
                  <a:gd name="T25" fmla="*/ 0 h 11"/>
                  <a:gd name="T26" fmla="*/ 0 w 15"/>
                  <a:gd name="T27" fmla="*/ 0 h 11"/>
                  <a:gd name="T28" fmla="*/ 0 w 15"/>
                  <a:gd name="T29" fmla="*/ 0 h 11"/>
                  <a:gd name="T30" fmla="*/ 0 w 15"/>
                  <a:gd name="T31" fmla="*/ 0 h 11"/>
                  <a:gd name="T32" fmla="*/ 0 w 15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1"/>
                  <a:gd name="T53" fmla="*/ 15 w 15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1">
                    <a:moveTo>
                      <a:pt x="0" y="5"/>
                    </a:moveTo>
                    <a:lnTo>
                      <a:pt x="1" y="8"/>
                    </a:lnTo>
                    <a:lnTo>
                      <a:pt x="2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8" name="Freeform 123"/>
              <p:cNvSpPr>
                <a:spLocks/>
              </p:cNvSpPr>
              <p:nvPr/>
            </p:nvSpPr>
            <p:spPr bwMode="auto">
              <a:xfrm>
                <a:off x="4553" y="763"/>
                <a:ext cx="3" cy="2"/>
              </a:xfrm>
              <a:custGeom>
                <a:avLst/>
                <a:gdLst>
                  <a:gd name="T0" fmla="*/ 0 w 15"/>
                  <a:gd name="T1" fmla="*/ 0 h 10"/>
                  <a:gd name="T2" fmla="*/ 0 w 15"/>
                  <a:gd name="T3" fmla="*/ 0 h 10"/>
                  <a:gd name="T4" fmla="*/ 0 w 15"/>
                  <a:gd name="T5" fmla="*/ 0 h 10"/>
                  <a:gd name="T6" fmla="*/ 0 w 15"/>
                  <a:gd name="T7" fmla="*/ 0 h 10"/>
                  <a:gd name="T8" fmla="*/ 0 w 15"/>
                  <a:gd name="T9" fmla="*/ 0 h 10"/>
                  <a:gd name="T10" fmla="*/ 0 w 15"/>
                  <a:gd name="T11" fmla="*/ 0 h 10"/>
                  <a:gd name="T12" fmla="*/ 0 w 15"/>
                  <a:gd name="T13" fmla="*/ 0 h 10"/>
                  <a:gd name="T14" fmla="*/ 0 w 15"/>
                  <a:gd name="T15" fmla="*/ 0 h 10"/>
                  <a:gd name="T16" fmla="*/ 0 w 15"/>
                  <a:gd name="T17" fmla="*/ 0 h 10"/>
                  <a:gd name="T18" fmla="*/ 0 w 15"/>
                  <a:gd name="T19" fmla="*/ 0 h 10"/>
                  <a:gd name="T20" fmla="*/ 0 w 15"/>
                  <a:gd name="T21" fmla="*/ 0 h 10"/>
                  <a:gd name="T22" fmla="*/ 0 w 15"/>
                  <a:gd name="T23" fmla="*/ 0 h 10"/>
                  <a:gd name="T24" fmla="*/ 0 w 15"/>
                  <a:gd name="T25" fmla="*/ 0 h 10"/>
                  <a:gd name="T26" fmla="*/ 0 w 15"/>
                  <a:gd name="T27" fmla="*/ 0 h 10"/>
                  <a:gd name="T28" fmla="*/ 0 w 15"/>
                  <a:gd name="T29" fmla="*/ 0 h 10"/>
                  <a:gd name="T30" fmla="*/ 0 w 15"/>
                  <a:gd name="T31" fmla="*/ 0 h 10"/>
                  <a:gd name="T32" fmla="*/ 0 w 15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0"/>
                  <a:gd name="T53" fmla="*/ 15 w 1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0">
                    <a:moveTo>
                      <a:pt x="0" y="5"/>
                    </a:moveTo>
                    <a:lnTo>
                      <a:pt x="1" y="6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1" y="9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9" name="Freeform 124"/>
              <p:cNvSpPr>
                <a:spLocks/>
              </p:cNvSpPr>
              <p:nvPr/>
            </p:nvSpPr>
            <p:spPr bwMode="auto">
              <a:xfrm>
                <a:off x="4550" y="763"/>
                <a:ext cx="2" cy="3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1" y="11"/>
                    </a:move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0" name="Freeform 125"/>
              <p:cNvSpPr>
                <a:spLocks/>
              </p:cNvSpPr>
              <p:nvPr/>
            </p:nvSpPr>
            <p:spPr bwMode="auto">
              <a:xfrm>
                <a:off x="4550" y="767"/>
                <a:ext cx="1" cy="2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5" y="15"/>
                    </a:moveTo>
                    <a:lnTo>
                      <a:pt x="7" y="15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1" name="Freeform 126"/>
              <p:cNvSpPr>
                <a:spLocks/>
              </p:cNvSpPr>
              <p:nvPr/>
            </p:nvSpPr>
            <p:spPr bwMode="auto">
              <a:xfrm>
                <a:off x="4559" y="771"/>
                <a:ext cx="2" cy="3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4"/>
                  <a:gd name="T53" fmla="*/ 12 w 12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4">
                    <a:moveTo>
                      <a:pt x="3" y="14"/>
                    </a:moveTo>
                    <a:lnTo>
                      <a:pt x="5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2" name="Line 127"/>
              <p:cNvSpPr>
                <a:spLocks noChangeShapeType="1"/>
              </p:cNvSpPr>
              <p:nvPr/>
            </p:nvSpPr>
            <p:spPr bwMode="auto">
              <a:xfrm flipH="1" flipV="1">
                <a:off x="4553" y="75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3" name="Line 128"/>
              <p:cNvSpPr>
                <a:spLocks noChangeShapeType="1"/>
              </p:cNvSpPr>
              <p:nvPr/>
            </p:nvSpPr>
            <p:spPr bwMode="auto">
              <a:xfrm flipH="1" flipV="1">
                <a:off x="4554" y="76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4" name="Freeform 129"/>
              <p:cNvSpPr>
                <a:spLocks/>
              </p:cNvSpPr>
              <p:nvPr/>
            </p:nvSpPr>
            <p:spPr bwMode="auto">
              <a:xfrm>
                <a:off x="4548" y="761"/>
                <a:ext cx="2" cy="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0 h 15"/>
                  <a:gd name="T4" fmla="*/ 0 w 1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5"/>
                  <a:gd name="T11" fmla="*/ 13 w 1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5">
                    <a:moveTo>
                      <a:pt x="0" y="5"/>
                    </a:moveTo>
                    <a:lnTo>
                      <a:pt x="13" y="15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5" name="Line 130"/>
              <p:cNvSpPr>
                <a:spLocks noChangeShapeType="1"/>
              </p:cNvSpPr>
              <p:nvPr/>
            </p:nvSpPr>
            <p:spPr bwMode="auto">
              <a:xfrm flipH="1" flipV="1">
                <a:off x="4553" y="7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6" name="Line 131"/>
              <p:cNvSpPr>
                <a:spLocks noChangeShapeType="1"/>
              </p:cNvSpPr>
              <p:nvPr/>
            </p:nvSpPr>
            <p:spPr bwMode="auto">
              <a:xfrm flipH="1" flipV="1">
                <a:off x="4558" y="77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7" name="Line 132"/>
              <p:cNvSpPr>
                <a:spLocks noChangeShapeType="1"/>
              </p:cNvSpPr>
              <p:nvPr/>
            </p:nvSpPr>
            <p:spPr bwMode="auto">
              <a:xfrm flipH="1" flipV="1">
                <a:off x="4553" y="77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8" name="Freeform 133"/>
              <p:cNvSpPr>
                <a:spLocks/>
              </p:cNvSpPr>
              <p:nvPr/>
            </p:nvSpPr>
            <p:spPr bwMode="auto">
              <a:xfrm>
                <a:off x="4573" y="766"/>
                <a:ext cx="6" cy="10"/>
              </a:xfrm>
              <a:custGeom>
                <a:avLst/>
                <a:gdLst>
                  <a:gd name="T0" fmla="*/ 0 w 40"/>
                  <a:gd name="T1" fmla="*/ 0 h 55"/>
                  <a:gd name="T2" fmla="*/ 0 w 40"/>
                  <a:gd name="T3" fmla="*/ 0 h 55"/>
                  <a:gd name="T4" fmla="*/ 0 w 40"/>
                  <a:gd name="T5" fmla="*/ 0 h 55"/>
                  <a:gd name="T6" fmla="*/ 0 w 40"/>
                  <a:gd name="T7" fmla="*/ 0 h 55"/>
                  <a:gd name="T8" fmla="*/ 0 w 40"/>
                  <a:gd name="T9" fmla="*/ 0 h 55"/>
                  <a:gd name="T10" fmla="*/ 0 w 40"/>
                  <a:gd name="T11" fmla="*/ 0 h 55"/>
                  <a:gd name="T12" fmla="*/ 0 w 40"/>
                  <a:gd name="T13" fmla="*/ 0 h 55"/>
                  <a:gd name="T14" fmla="*/ 0 w 40"/>
                  <a:gd name="T15" fmla="*/ 0 h 55"/>
                  <a:gd name="T16" fmla="*/ 0 w 40"/>
                  <a:gd name="T17" fmla="*/ 0 h 55"/>
                  <a:gd name="T18" fmla="*/ 0 w 40"/>
                  <a:gd name="T19" fmla="*/ 0 h 55"/>
                  <a:gd name="T20" fmla="*/ 0 w 40"/>
                  <a:gd name="T21" fmla="*/ 0 h 55"/>
                  <a:gd name="T22" fmla="*/ 0 w 40"/>
                  <a:gd name="T23" fmla="*/ 0 h 55"/>
                  <a:gd name="T24" fmla="*/ 0 w 40"/>
                  <a:gd name="T25" fmla="*/ 0 h 55"/>
                  <a:gd name="T26" fmla="*/ 0 w 40"/>
                  <a:gd name="T27" fmla="*/ 0 h 55"/>
                  <a:gd name="T28" fmla="*/ 0 w 40"/>
                  <a:gd name="T29" fmla="*/ 0 h 55"/>
                  <a:gd name="T30" fmla="*/ 0 w 40"/>
                  <a:gd name="T31" fmla="*/ 0 h 55"/>
                  <a:gd name="T32" fmla="*/ 0 w 4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5"/>
                  <a:gd name="T53" fmla="*/ 40 w 4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5">
                    <a:moveTo>
                      <a:pt x="21" y="55"/>
                    </a:moveTo>
                    <a:lnTo>
                      <a:pt x="28" y="54"/>
                    </a:lnTo>
                    <a:lnTo>
                      <a:pt x="35" y="48"/>
                    </a:lnTo>
                    <a:lnTo>
                      <a:pt x="39" y="39"/>
                    </a:lnTo>
                    <a:lnTo>
                      <a:pt x="40" y="29"/>
                    </a:lnTo>
                    <a:lnTo>
                      <a:pt x="38" y="18"/>
                    </a:lnTo>
                    <a:lnTo>
                      <a:pt x="33" y="9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5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7" y="46"/>
                    </a:lnTo>
                    <a:lnTo>
                      <a:pt x="13" y="51"/>
                    </a:lnTo>
                    <a:lnTo>
                      <a:pt x="21" y="55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9" name="Freeform 134"/>
              <p:cNvSpPr>
                <a:spLocks/>
              </p:cNvSpPr>
              <p:nvPr/>
            </p:nvSpPr>
            <p:spPr bwMode="auto">
              <a:xfrm>
                <a:off x="4572" y="761"/>
                <a:ext cx="9" cy="7"/>
              </a:xfrm>
              <a:custGeom>
                <a:avLst/>
                <a:gdLst>
                  <a:gd name="T0" fmla="*/ 0 w 57"/>
                  <a:gd name="T1" fmla="*/ 0 h 45"/>
                  <a:gd name="T2" fmla="*/ 0 w 57"/>
                  <a:gd name="T3" fmla="*/ 0 h 45"/>
                  <a:gd name="T4" fmla="*/ 0 w 57"/>
                  <a:gd name="T5" fmla="*/ 0 h 45"/>
                  <a:gd name="T6" fmla="*/ 0 w 57"/>
                  <a:gd name="T7" fmla="*/ 0 h 45"/>
                  <a:gd name="T8" fmla="*/ 0 w 57"/>
                  <a:gd name="T9" fmla="*/ 0 h 45"/>
                  <a:gd name="T10" fmla="*/ 0 w 57"/>
                  <a:gd name="T11" fmla="*/ 0 h 45"/>
                  <a:gd name="T12" fmla="*/ 0 w 57"/>
                  <a:gd name="T13" fmla="*/ 0 h 45"/>
                  <a:gd name="T14" fmla="*/ 0 w 57"/>
                  <a:gd name="T15" fmla="*/ 0 h 45"/>
                  <a:gd name="T16" fmla="*/ 0 w 57"/>
                  <a:gd name="T17" fmla="*/ 0 h 45"/>
                  <a:gd name="T18" fmla="*/ 0 w 57"/>
                  <a:gd name="T19" fmla="*/ 0 h 45"/>
                  <a:gd name="T20" fmla="*/ 0 w 57"/>
                  <a:gd name="T21" fmla="*/ 0 h 45"/>
                  <a:gd name="T22" fmla="*/ 0 w 57"/>
                  <a:gd name="T23" fmla="*/ 0 h 45"/>
                  <a:gd name="T24" fmla="*/ 0 w 57"/>
                  <a:gd name="T25" fmla="*/ 0 h 45"/>
                  <a:gd name="T26" fmla="*/ 0 w 57"/>
                  <a:gd name="T27" fmla="*/ 0 h 45"/>
                  <a:gd name="T28" fmla="*/ 0 w 57"/>
                  <a:gd name="T29" fmla="*/ 0 h 45"/>
                  <a:gd name="T30" fmla="*/ 0 w 57"/>
                  <a:gd name="T31" fmla="*/ 0 h 45"/>
                  <a:gd name="T32" fmla="*/ 0 w 57"/>
                  <a:gd name="T33" fmla="*/ 0 h 45"/>
                  <a:gd name="T34" fmla="*/ 0 w 57"/>
                  <a:gd name="T35" fmla="*/ 0 h 45"/>
                  <a:gd name="T36" fmla="*/ 0 w 57"/>
                  <a:gd name="T37" fmla="*/ 0 h 45"/>
                  <a:gd name="T38" fmla="*/ 0 w 57"/>
                  <a:gd name="T39" fmla="*/ 0 h 45"/>
                  <a:gd name="T40" fmla="*/ 0 w 57"/>
                  <a:gd name="T41" fmla="*/ 0 h 45"/>
                  <a:gd name="T42" fmla="*/ 0 w 57"/>
                  <a:gd name="T43" fmla="*/ 0 h 45"/>
                  <a:gd name="T44" fmla="*/ 0 w 57"/>
                  <a:gd name="T45" fmla="*/ 0 h 45"/>
                  <a:gd name="T46" fmla="*/ 0 w 57"/>
                  <a:gd name="T47" fmla="*/ 0 h 45"/>
                  <a:gd name="T48" fmla="*/ 0 w 57"/>
                  <a:gd name="T49" fmla="*/ 0 h 45"/>
                  <a:gd name="T50" fmla="*/ 0 w 57"/>
                  <a:gd name="T51" fmla="*/ 0 h 45"/>
                  <a:gd name="T52" fmla="*/ 0 w 57"/>
                  <a:gd name="T53" fmla="*/ 0 h 45"/>
                  <a:gd name="T54" fmla="*/ 0 w 57"/>
                  <a:gd name="T55" fmla="*/ 0 h 45"/>
                  <a:gd name="T56" fmla="*/ 0 w 57"/>
                  <a:gd name="T57" fmla="*/ 0 h 45"/>
                  <a:gd name="T58" fmla="*/ 0 w 57"/>
                  <a:gd name="T59" fmla="*/ 0 h 45"/>
                  <a:gd name="T60" fmla="*/ 0 w 57"/>
                  <a:gd name="T61" fmla="*/ 0 h 45"/>
                  <a:gd name="T62" fmla="*/ 0 w 57"/>
                  <a:gd name="T63" fmla="*/ 0 h 45"/>
                  <a:gd name="T64" fmla="*/ 0 w 57"/>
                  <a:gd name="T65" fmla="*/ 0 h 45"/>
                  <a:gd name="T66" fmla="*/ 0 w 57"/>
                  <a:gd name="T67" fmla="*/ 0 h 45"/>
                  <a:gd name="T68" fmla="*/ 0 w 57"/>
                  <a:gd name="T69" fmla="*/ 0 h 45"/>
                  <a:gd name="T70" fmla="*/ 0 w 57"/>
                  <a:gd name="T71" fmla="*/ 0 h 45"/>
                  <a:gd name="T72" fmla="*/ 0 w 57"/>
                  <a:gd name="T73" fmla="*/ 0 h 45"/>
                  <a:gd name="T74" fmla="*/ 0 w 57"/>
                  <a:gd name="T75" fmla="*/ 0 h 45"/>
                  <a:gd name="T76" fmla="*/ 0 w 57"/>
                  <a:gd name="T77" fmla="*/ 0 h 45"/>
                  <a:gd name="T78" fmla="*/ 0 w 57"/>
                  <a:gd name="T79" fmla="*/ 0 h 45"/>
                  <a:gd name="T80" fmla="*/ 0 w 57"/>
                  <a:gd name="T81" fmla="*/ 0 h 45"/>
                  <a:gd name="T82" fmla="*/ 0 w 57"/>
                  <a:gd name="T83" fmla="*/ 0 h 45"/>
                  <a:gd name="T84" fmla="*/ 0 w 57"/>
                  <a:gd name="T85" fmla="*/ 0 h 45"/>
                  <a:gd name="T86" fmla="*/ 0 w 57"/>
                  <a:gd name="T87" fmla="*/ 0 h 45"/>
                  <a:gd name="T88" fmla="*/ 0 w 57"/>
                  <a:gd name="T89" fmla="*/ 0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7"/>
                  <a:gd name="T136" fmla="*/ 0 h 45"/>
                  <a:gd name="T137" fmla="*/ 57 w 57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7" h="45">
                    <a:moveTo>
                      <a:pt x="9" y="20"/>
                    </a:moveTo>
                    <a:lnTo>
                      <a:pt x="9" y="13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3" y="6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38" y="5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4" y="11"/>
                    </a:lnTo>
                    <a:lnTo>
                      <a:pt x="50" y="15"/>
                    </a:lnTo>
                    <a:lnTo>
                      <a:pt x="52" y="19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5" y="25"/>
                    </a:lnTo>
                    <a:lnTo>
                      <a:pt x="57" y="26"/>
                    </a:lnTo>
                    <a:lnTo>
                      <a:pt x="57" y="33"/>
                    </a:lnTo>
                    <a:lnTo>
                      <a:pt x="54" y="37"/>
                    </a:lnTo>
                    <a:lnTo>
                      <a:pt x="50" y="41"/>
                    </a:lnTo>
                    <a:lnTo>
                      <a:pt x="46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37" y="43"/>
                    </a:lnTo>
                    <a:lnTo>
                      <a:pt x="31" y="45"/>
                    </a:lnTo>
                    <a:lnTo>
                      <a:pt x="27" y="45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3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5" y="19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0" name="Freeform 135"/>
              <p:cNvSpPr>
                <a:spLocks/>
              </p:cNvSpPr>
              <p:nvPr/>
            </p:nvSpPr>
            <p:spPr bwMode="auto">
              <a:xfrm>
                <a:off x="4570" y="771"/>
                <a:ext cx="1" cy="3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5"/>
                  <a:gd name="T53" fmla="*/ 11 w 1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5">
                    <a:moveTo>
                      <a:pt x="4" y="15"/>
                    </a:moveTo>
                    <a:lnTo>
                      <a:pt x="6" y="15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1" name="Freeform 136"/>
              <p:cNvSpPr>
                <a:spLocks/>
              </p:cNvSpPr>
              <p:nvPr/>
            </p:nvSpPr>
            <p:spPr bwMode="auto">
              <a:xfrm>
                <a:off x="4567" y="774"/>
                <a:ext cx="2" cy="2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4"/>
                  <a:gd name="T53" fmla="*/ 11 w 1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4">
                    <a:moveTo>
                      <a:pt x="4" y="14"/>
                    </a:moveTo>
                    <a:lnTo>
                      <a:pt x="6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2" name="Freeform 137"/>
              <p:cNvSpPr>
                <a:spLocks/>
              </p:cNvSpPr>
              <p:nvPr/>
            </p:nvSpPr>
            <p:spPr bwMode="auto">
              <a:xfrm>
                <a:off x="4575" y="760"/>
                <a:ext cx="3" cy="5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w 21"/>
                  <a:gd name="T11" fmla="*/ 0 h 27"/>
                  <a:gd name="T12" fmla="*/ 0 w 21"/>
                  <a:gd name="T13" fmla="*/ 0 h 27"/>
                  <a:gd name="T14" fmla="*/ 0 w 21"/>
                  <a:gd name="T15" fmla="*/ 0 h 27"/>
                  <a:gd name="T16" fmla="*/ 0 w 21"/>
                  <a:gd name="T17" fmla="*/ 0 h 27"/>
                  <a:gd name="T18" fmla="*/ 0 w 21"/>
                  <a:gd name="T19" fmla="*/ 0 h 27"/>
                  <a:gd name="T20" fmla="*/ 0 w 21"/>
                  <a:gd name="T21" fmla="*/ 0 h 27"/>
                  <a:gd name="T22" fmla="*/ 0 w 21"/>
                  <a:gd name="T23" fmla="*/ 0 h 27"/>
                  <a:gd name="T24" fmla="*/ 0 w 21"/>
                  <a:gd name="T25" fmla="*/ 0 h 27"/>
                  <a:gd name="T26" fmla="*/ 0 w 21"/>
                  <a:gd name="T27" fmla="*/ 0 h 27"/>
                  <a:gd name="T28" fmla="*/ 0 w 21"/>
                  <a:gd name="T29" fmla="*/ 0 h 27"/>
                  <a:gd name="T30" fmla="*/ 0 w 21"/>
                  <a:gd name="T31" fmla="*/ 0 h 27"/>
                  <a:gd name="T32" fmla="*/ 0 w 21"/>
                  <a:gd name="T33" fmla="*/ 0 h 27"/>
                  <a:gd name="T34" fmla="*/ 0 w 21"/>
                  <a:gd name="T35" fmla="*/ 0 h 27"/>
                  <a:gd name="T36" fmla="*/ 0 w 21"/>
                  <a:gd name="T37" fmla="*/ 0 h 27"/>
                  <a:gd name="T38" fmla="*/ 0 w 21"/>
                  <a:gd name="T39" fmla="*/ 0 h 27"/>
                  <a:gd name="T40" fmla="*/ 0 w 21"/>
                  <a:gd name="T41" fmla="*/ 0 h 27"/>
                  <a:gd name="T42" fmla="*/ 0 w 21"/>
                  <a:gd name="T43" fmla="*/ 0 h 27"/>
                  <a:gd name="T44" fmla="*/ 0 w 21"/>
                  <a:gd name="T45" fmla="*/ 0 h 27"/>
                  <a:gd name="T46" fmla="*/ 0 w 21"/>
                  <a:gd name="T47" fmla="*/ 0 h 27"/>
                  <a:gd name="T48" fmla="*/ 0 w 21"/>
                  <a:gd name="T49" fmla="*/ 0 h 27"/>
                  <a:gd name="T50" fmla="*/ 0 w 21"/>
                  <a:gd name="T51" fmla="*/ 0 h 27"/>
                  <a:gd name="T52" fmla="*/ 0 w 21"/>
                  <a:gd name="T53" fmla="*/ 0 h 27"/>
                  <a:gd name="T54" fmla="*/ 0 w 21"/>
                  <a:gd name="T55" fmla="*/ 0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27"/>
                  <a:gd name="T86" fmla="*/ 21 w 21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27">
                    <a:moveTo>
                      <a:pt x="6" y="17"/>
                    </a:moveTo>
                    <a:lnTo>
                      <a:pt x="5" y="15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2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2" y="23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4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3" name="Line 138"/>
              <p:cNvSpPr>
                <a:spLocks noChangeShapeType="1"/>
              </p:cNvSpPr>
              <p:nvPr/>
            </p:nvSpPr>
            <p:spPr bwMode="auto">
              <a:xfrm flipV="1">
                <a:off x="4562" y="76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4" name="Line 139"/>
              <p:cNvSpPr>
                <a:spLocks noChangeShapeType="1"/>
              </p:cNvSpPr>
              <p:nvPr/>
            </p:nvSpPr>
            <p:spPr bwMode="auto">
              <a:xfrm flipH="1" flipV="1">
                <a:off x="4558" y="76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5" name="Line 140"/>
              <p:cNvSpPr>
                <a:spLocks noChangeShapeType="1"/>
              </p:cNvSpPr>
              <p:nvPr/>
            </p:nvSpPr>
            <p:spPr bwMode="auto">
              <a:xfrm flipH="1" flipV="1">
                <a:off x="4567" y="7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6" name="Line 141"/>
              <p:cNvSpPr>
                <a:spLocks noChangeShapeType="1"/>
              </p:cNvSpPr>
              <p:nvPr/>
            </p:nvSpPr>
            <p:spPr bwMode="auto">
              <a:xfrm flipH="1" flipV="1">
                <a:off x="4568" y="77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7" name="Line 142"/>
              <p:cNvSpPr>
                <a:spLocks noChangeShapeType="1"/>
              </p:cNvSpPr>
              <p:nvPr/>
            </p:nvSpPr>
            <p:spPr bwMode="auto">
              <a:xfrm flipH="1" flipV="1">
                <a:off x="4566" y="77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8" name="Freeform 143"/>
              <p:cNvSpPr>
                <a:spLocks/>
              </p:cNvSpPr>
              <p:nvPr/>
            </p:nvSpPr>
            <p:spPr bwMode="auto">
              <a:xfrm>
                <a:off x="4597" y="777"/>
                <a:ext cx="2" cy="3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"/>
                  <a:gd name="T53" fmla="*/ 14 w 1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">
                    <a:moveTo>
                      <a:pt x="5" y="18"/>
                    </a:moveTo>
                    <a:lnTo>
                      <a:pt x="7" y="18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3" y="11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9" name="Freeform 144"/>
              <p:cNvSpPr>
                <a:spLocks/>
              </p:cNvSpPr>
              <p:nvPr/>
            </p:nvSpPr>
            <p:spPr bwMode="auto">
              <a:xfrm>
                <a:off x="4593" y="773"/>
                <a:ext cx="3" cy="3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"/>
                  <a:gd name="T53" fmla="*/ 14 w 1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">
                    <a:moveTo>
                      <a:pt x="2" y="17"/>
                    </a:moveTo>
                    <a:lnTo>
                      <a:pt x="4" y="18"/>
                    </a:lnTo>
                    <a:lnTo>
                      <a:pt x="7" y="17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0" name="Freeform 145"/>
              <p:cNvSpPr>
                <a:spLocks/>
              </p:cNvSpPr>
              <p:nvPr/>
            </p:nvSpPr>
            <p:spPr bwMode="auto">
              <a:xfrm>
                <a:off x="4580" y="776"/>
                <a:ext cx="2" cy="3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w 10"/>
                  <a:gd name="T11" fmla="*/ 0 h 17"/>
                  <a:gd name="T12" fmla="*/ 0 w 10"/>
                  <a:gd name="T13" fmla="*/ 0 h 17"/>
                  <a:gd name="T14" fmla="*/ 0 w 10"/>
                  <a:gd name="T15" fmla="*/ 0 h 17"/>
                  <a:gd name="T16" fmla="*/ 0 w 10"/>
                  <a:gd name="T17" fmla="*/ 0 h 17"/>
                  <a:gd name="T18" fmla="*/ 0 w 10"/>
                  <a:gd name="T19" fmla="*/ 0 h 17"/>
                  <a:gd name="T20" fmla="*/ 0 w 10"/>
                  <a:gd name="T21" fmla="*/ 0 h 17"/>
                  <a:gd name="T22" fmla="*/ 0 w 10"/>
                  <a:gd name="T23" fmla="*/ 0 h 17"/>
                  <a:gd name="T24" fmla="*/ 0 w 10"/>
                  <a:gd name="T25" fmla="*/ 0 h 17"/>
                  <a:gd name="T26" fmla="*/ 0 w 10"/>
                  <a:gd name="T27" fmla="*/ 0 h 17"/>
                  <a:gd name="T28" fmla="*/ 0 w 10"/>
                  <a:gd name="T29" fmla="*/ 0 h 17"/>
                  <a:gd name="T30" fmla="*/ 0 w 10"/>
                  <a:gd name="T31" fmla="*/ 0 h 17"/>
                  <a:gd name="T32" fmla="*/ 0 w 10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7"/>
                  <a:gd name="T53" fmla="*/ 10 w 10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7">
                    <a:moveTo>
                      <a:pt x="5" y="17"/>
                    </a:moveTo>
                    <a:lnTo>
                      <a:pt x="7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1" name="Freeform 146"/>
              <p:cNvSpPr>
                <a:spLocks/>
              </p:cNvSpPr>
              <p:nvPr/>
            </p:nvSpPr>
            <p:spPr bwMode="auto">
              <a:xfrm>
                <a:off x="4573" y="776"/>
                <a:ext cx="2" cy="3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7"/>
                  <a:gd name="T53" fmla="*/ 12 w 1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7">
                    <a:moveTo>
                      <a:pt x="6" y="17"/>
                    </a:moveTo>
                    <a:lnTo>
                      <a:pt x="8" y="16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2" name="Freeform 147"/>
              <p:cNvSpPr>
                <a:spLocks/>
              </p:cNvSpPr>
              <p:nvPr/>
            </p:nvSpPr>
            <p:spPr bwMode="auto">
              <a:xfrm>
                <a:off x="4569" y="778"/>
                <a:ext cx="2" cy="2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w 13"/>
                  <a:gd name="T11" fmla="*/ 0 h 16"/>
                  <a:gd name="T12" fmla="*/ 0 w 13"/>
                  <a:gd name="T13" fmla="*/ 0 h 16"/>
                  <a:gd name="T14" fmla="*/ 0 w 13"/>
                  <a:gd name="T15" fmla="*/ 0 h 16"/>
                  <a:gd name="T16" fmla="*/ 0 w 13"/>
                  <a:gd name="T17" fmla="*/ 0 h 16"/>
                  <a:gd name="T18" fmla="*/ 0 w 13"/>
                  <a:gd name="T19" fmla="*/ 0 h 16"/>
                  <a:gd name="T20" fmla="*/ 0 w 13"/>
                  <a:gd name="T21" fmla="*/ 0 h 16"/>
                  <a:gd name="T22" fmla="*/ 0 w 13"/>
                  <a:gd name="T23" fmla="*/ 0 h 16"/>
                  <a:gd name="T24" fmla="*/ 0 w 13"/>
                  <a:gd name="T25" fmla="*/ 0 h 16"/>
                  <a:gd name="T26" fmla="*/ 0 w 13"/>
                  <a:gd name="T27" fmla="*/ 0 h 16"/>
                  <a:gd name="T28" fmla="*/ 0 w 13"/>
                  <a:gd name="T29" fmla="*/ 0 h 16"/>
                  <a:gd name="T30" fmla="*/ 0 w 13"/>
                  <a:gd name="T31" fmla="*/ 0 h 16"/>
                  <a:gd name="T32" fmla="*/ 0 w 1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6"/>
                  <a:gd name="T53" fmla="*/ 13 w 1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6">
                    <a:moveTo>
                      <a:pt x="9" y="16"/>
                    </a:moveTo>
                    <a:lnTo>
                      <a:pt x="12" y="15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3" name="Freeform 148"/>
              <p:cNvSpPr>
                <a:spLocks/>
              </p:cNvSpPr>
              <p:nvPr/>
            </p:nvSpPr>
            <p:spPr bwMode="auto">
              <a:xfrm>
                <a:off x="4577" y="779"/>
                <a:ext cx="2" cy="3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9" y="15"/>
                    </a:moveTo>
                    <a:lnTo>
                      <a:pt x="11" y="14"/>
                    </a:lnTo>
                    <a:lnTo>
                      <a:pt x="12" y="13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4" name="Freeform 149"/>
              <p:cNvSpPr>
                <a:spLocks/>
              </p:cNvSpPr>
              <p:nvPr/>
            </p:nvSpPr>
            <p:spPr bwMode="auto">
              <a:xfrm>
                <a:off x="4590" y="776"/>
                <a:ext cx="2" cy="4"/>
              </a:xfrm>
              <a:custGeom>
                <a:avLst/>
                <a:gdLst>
                  <a:gd name="T0" fmla="*/ 0 w 15"/>
                  <a:gd name="T1" fmla="*/ 0 h 20"/>
                  <a:gd name="T2" fmla="*/ 0 w 15"/>
                  <a:gd name="T3" fmla="*/ 0 h 20"/>
                  <a:gd name="T4" fmla="*/ 0 w 15"/>
                  <a:gd name="T5" fmla="*/ 0 h 20"/>
                  <a:gd name="T6" fmla="*/ 0 w 15"/>
                  <a:gd name="T7" fmla="*/ 0 h 20"/>
                  <a:gd name="T8" fmla="*/ 0 w 15"/>
                  <a:gd name="T9" fmla="*/ 0 h 20"/>
                  <a:gd name="T10" fmla="*/ 0 w 15"/>
                  <a:gd name="T11" fmla="*/ 0 h 20"/>
                  <a:gd name="T12" fmla="*/ 0 w 15"/>
                  <a:gd name="T13" fmla="*/ 0 h 20"/>
                  <a:gd name="T14" fmla="*/ 0 w 15"/>
                  <a:gd name="T15" fmla="*/ 0 h 20"/>
                  <a:gd name="T16" fmla="*/ 0 w 15"/>
                  <a:gd name="T17" fmla="*/ 0 h 20"/>
                  <a:gd name="T18" fmla="*/ 0 w 15"/>
                  <a:gd name="T19" fmla="*/ 0 h 20"/>
                  <a:gd name="T20" fmla="*/ 0 w 15"/>
                  <a:gd name="T21" fmla="*/ 0 h 20"/>
                  <a:gd name="T22" fmla="*/ 0 w 15"/>
                  <a:gd name="T23" fmla="*/ 0 h 20"/>
                  <a:gd name="T24" fmla="*/ 0 w 15"/>
                  <a:gd name="T25" fmla="*/ 0 h 20"/>
                  <a:gd name="T26" fmla="*/ 0 w 15"/>
                  <a:gd name="T27" fmla="*/ 0 h 20"/>
                  <a:gd name="T28" fmla="*/ 0 w 15"/>
                  <a:gd name="T29" fmla="*/ 0 h 20"/>
                  <a:gd name="T30" fmla="*/ 0 w 15"/>
                  <a:gd name="T31" fmla="*/ 0 h 20"/>
                  <a:gd name="T32" fmla="*/ 0 w 1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0"/>
                  <a:gd name="T53" fmla="*/ 15 w 1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0">
                    <a:moveTo>
                      <a:pt x="5" y="20"/>
                    </a:moveTo>
                    <a:lnTo>
                      <a:pt x="8" y="20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5" name="Line 150"/>
              <p:cNvSpPr>
                <a:spLocks noChangeShapeType="1"/>
              </p:cNvSpPr>
              <p:nvPr/>
            </p:nvSpPr>
            <p:spPr bwMode="auto">
              <a:xfrm flipV="1">
                <a:off x="4556" y="776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6" name="Line 151"/>
              <p:cNvSpPr>
                <a:spLocks noChangeShapeType="1"/>
              </p:cNvSpPr>
              <p:nvPr/>
            </p:nvSpPr>
            <p:spPr bwMode="auto">
              <a:xfrm flipV="1">
                <a:off x="4564" y="78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7" name="Freeform 152"/>
              <p:cNvSpPr>
                <a:spLocks/>
              </p:cNvSpPr>
              <p:nvPr/>
            </p:nvSpPr>
            <p:spPr bwMode="auto">
              <a:xfrm>
                <a:off x="4567" y="778"/>
                <a:ext cx="4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8"/>
                  <a:gd name="T11" fmla="*/ 19 w 1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8">
                    <a:moveTo>
                      <a:pt x="0" y="0"/>
                    </a:moveTo>
                    <a:lnTo>
                      <a:pt x="19" y="4"/>
                    </a:lnTo>
                    <a:lnTo>
                      <a:pt x="1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8" name="Freeform 153"/>
              <p:cNvSpPr>
                <a:spLocks/>
              </p:cNvSpPr>
              <p:nvPr/>
            </p:nvSpPr>
            <p:spPr bwMode="auto">
              <a:xfrm>
                <a:off x="4572" y="776"/>
                <a:ext cx="2" cy="2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0 h 10"/>
                  <a:gd name="T4" fmla="*/ 0 w 13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0"/>
                  <a:gd name="T11" fmla="*/ 13 w 1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0">
                    <a:moveTo>
                      <a:pt x="0" y="0"/>
                    </a:moveTo>
                    <a:lnTo>
                      <a:pt x="13" y="8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9" name="Line 154"/>
              <p:cNvSpPr>
                <a:spLocks noChangeShapeType="1"/>
              </p:cNvSpPr>
              <p:nvPr/>
            </p:nvSpPr>
            <p:spPr bwMode="auto">
              <a:xfrm flipV="1">
                <a:off x="4575" y="78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0" name="Line 155"/>
              <p:cNvSpPr>
                <a:spLocks noChangeShapeType="1"/>
              </p:cNvSpPr>
              <p:nvPr/>
            </p:nvSpPr>
            <p:spPr bwMode="auto">
              <a:xfrm flipH="1">
                <a:off x="4578" y="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1" name="Line 156"/>
              <p:cNvSpPr>
                <a:spLocks noChangeShapeType="1"/>
              </p:cNvSpPr>
              <p:nvPr/>
            </p:nvSpPr>
            <p:spPr bwMode="auto">
              <a:xfrm>
                <a:off x="4585" y="772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2" name="Freeform 157"/>
              <p:cNvSpPr>
                <a:spLocks/>
              </p:cNvSpPr>
              <p:nvPr/>
            </p:nvSpPr>
            <p:spPr bwMode="auto">
              <a:xfrm>
                <a:off x="4590" y="768"/>
                <a:ext cx="2" cy="3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6"/>
                  <a:gd name="T11" fmla="*/ 14 w 1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6">
                    <a:moveTo>
                      <a:pt x="0" y="3"/>
                    </a:moveTo>
                    <a:lnTo>
                      <a:pt x="14" y="16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3" name="Line 158"/>
              <p:cNvSpPr>
                <a:spLocks noChangeShapeType="1"/>
              </p:cNvSpPr>
              <p:nvPr/>
            </p:nvSpPr>
            <p:spPr bwMode="auto">
              <a:xfrm flipH="1" flipV="1">
                <a:off x="4592" y="77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4" name="Freeform 159"/>
              <p:cNvSpPr>
                <a:spLocks/>
              </p:cNvSpPr>
              <p:nvPr/>
            </p:nvSpPr>
            <p:spPr bwMode="auto">
              <a:xfrm>
                <a:off x="4588" y="777"/>
                <a:ext cx="3" cy="2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0 w 18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3"/>
                  <a:gd name="T11" fmla="*/ 18 w 1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3">
                    <a:moveTo>
                      <a:pt x="0" y="13"/>
                    </a:moveTo>
                    <a:lnTo>
                      <a:pt x="18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5" name="Freeform 160"/>
              <p:cNvSpPr>
                <a:spLocks/>
              </p:cNvSpPr>
              <p:nvPr/>
            </p:nvSpPr>
            <p:spPr bwMode="auto">
              <a:xfrm>
                <a:off x="4594" y="777"/>
                <a:ext cx="4" cy="2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3"/>
                  <a:gd name="T11" fmla="*/ 23 w 2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3">
                    <a:moveTo>
                      <a:pt x="0" y="9"/>
                    </a:moveTo>
                    <a:lnTo>
                      <a:pt x="23" y="13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6" name="Freeform 161"/>
              <p:cNvSpPr>
                <a:spLocks/>
              </p:cNvSpPr>
              <p:nvPr/>
            </p:nvSpPr>
            <p:spPr bwMode="auto">
              <a:xfrm>
                <a:off x="4604" y="778"/>
                <a:ext cx="2" cy="3"/>
              </a:xfrm>
              <a:custGeom>
                <a:avLst/>
                <a:gdLst>
                  <a:gd name="T0" fmla="*/ 0 w 13"/>
                  <a:gd name="T1" fmla="*/ 0 h 19"/>
                  <a:gd name="T2" fmla="*/ 0 w 13"/>
                  <a:gd name="T3" fmla="*/ 0 h 19"/>
                  <a:gd name="T4" fmla="*/ 0 w 13"/>
                  <a:gd name="T5" fmla="*/ 0 h 19"/>
                  <a:gd name="T6" fmla="*/ 0 w 13"/>
                  <a:gd name="T7" fmla="*/ 0 h 19"/>
                  <a:gd name="T8" fmla="*/ 0 w 13"/>
                  <a:gd name="T9" fmla="*/ 0 h 19"/>
                  <a:gd name="T10" fmla="*/ 0 w 13"/>
                  <a:gd name="T11" fmla="*/ 0 h 19"/>
                  <a:gd name="T12" fmla="*/ 0 w 13"/>
                  <a:gd name="T13" fmla="*/ 0 h 19"/>
                  <a:gd name="T14" fmla="*/ 0 w 13"/>
                  <a:gd name="T15" fmla="*/ 0 h 19"/>
                  <a:gd name="T16" fmla="*/ 0 w 13"/>
                  <a:gd name="T17" fmla="*/ 0 h 19"/>
                  <a:gd name="T18" fmla="*/ 0 w 13"/>
                  <a:gd name="T19" fmla="*/ 0 h 19"/>
                  <a:gd name="T20" fmla="*/ 0 w 13"/>
                  <a:gd name="T21" fmla="*/ 0 h 19"/>
                  <a:gd name="T22" fmla="*/ 0 w 13"/>
                  <a:gd name="T23" fmla="*/ 0 h 19"/>
                  <a:gd name="T24" fmla="*/ 0 w 13"/>
                  <a:gd name="T25" fmla="*/ 0 h 19"/>
                  <a:gd name="T26" fmla="*/ 0 w 13"/>
                  <a:gd name="T27" fmla="*/ 0 h 19"/>
                  <a:gd name="T28" fmla="*/ 0 w 13"/>
                  <a:gd name="T29" fmla="*/ 0 h 19"/>
                  <a:gd name="T30" fmla="*/ 0 w 13"/>
                  <a:gd name="T31" fmla="*/ 0 h 19"/>
                  <a:gd name="T32" fmla="*/ 0 w 1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9"/>
                  <a:gd name="T53" fmla="*/ 13 w 1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9">
                    <a:moveTo>
                      <a:pt x="6" y="19"/>
                    </a:moveTo>
                    <a:lnTo>
                      <a:pt x="9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7" name="Freeform 162"/>
              <p:cNvSpPr>
                <a:spLocks/>
              </p:cNvSpPr>
              <p:nvPr/>
            </p:nvSpPr>
            <p:spPr bwMode="auto">
              <a:xfrm>
                <a:off x="4644" y="781"/>
                <a:ext cx="3" cy="2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w 16"/>
                  <a:gd name="T11" fmla="*/ 0 h 12"/>
                  <a:gd name="T12" fmla="*/ 0 w 16"/>
                  <a:gd name="T13" fmla="*/ 0 h 12"/>
                  <a:gd name="T14" fmla="*/ 0 w 16"/>
                  <a:gd name="T15" fmla="*/ 0 h 12"/>
                  <a:gd name="T16" fmla="*/ 0 w 16"/>
                  <a:gd name="T17" fmla="*/ 0 h 12"/>
                  <a:gd name="T18" fmla="*/ 0 w 16"/>
                  <a:gd name="T19" fmla="*/ 0 h 12"/>
                  <a:gd name="T20" fmla="*/ 0 w 16"/>
                  <a:gd name="T21" fmla="*/ 0 h 12"/>
                  <a:gd name="T22" fmla="*/ 0 w 16"/>
                  <a:gd name="T23" fmla="*/ 0 h 12"/>
                  <a:gd name="T24" fmla="*/ 0 w 16"/>
                  <a:gd name="T25" fmla="*/ 0 h 12"/>
                  <a:gd name="T26" fmla="*/ 0 w 16"/>
                  <a:gd name="T27" fmla="*/ 0 h 12"/>
                  <a:gd name="T28" fmla="*/ 0 w 16"/>
                  <a:gd name="T29" fmla="*/ 0 h 12"/>
                  <a:gd name="T30" fmla="*/ 0 w 16"/>
                  <a:gd name="T31" fmla="*/ 0 h 12"/>
                  <a:gd name="T32" fmla="*/ 0 w 16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2"/>
                  <a:gd name="T53" fmla="*/ 16 w 1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2">
                    <a:moveTo>
                      <a:pt x="16" y="11"/>
                    </a:moveTo>
                    <a:lnTo>
                      <a:pt x="14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6" y="9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8" name="Freeform 163"/>
              <p:cNvSpPr>
                <a:spLocks/>
              </p:cNvSpPr>
              <p:nvPr/>
            </p:nvSpPr>
            <p:spPr bwMode="auto">
              <a:xfrm>
                <a:off x="4649" y="778"/>
                <a:ext cx="3" cy="2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w 16"/>
                  <a:gd name="T11" fmla="*/ 0 h 12"/>
                  <a:gd name="T12" fmla="*/ 0 w 16"/>
                  <a:gd name="T13" fmla="*/ 0 h 12"/>
                  <a:gd name="T14" fmla="*/ 0 w 16"/>
                  <a:gd name="T15" fmla="*/ 0 h 12"/>
                  <a:gd name="T16" fmla="*/ 0 w 16"/>
                  <a:gd name="T17" fmla="*/ 0 h 12"/>
                  <a:gd name="T18" fmla="*/ 0 w 16"/>
                  <a:gd name="T19" fmla="*/ 0 h 12"/>
                  <a:gd name="T20" fmla="*/ 0 w 16"/>
                  <a:gd name="T21" fmla="*/ 0 h 12"/>
                  <a:gd name="T22" fmla="*/ 0 w 16"/>
                  <a:gd name="T23" fmla="*/ 0 h 12"/>
                  <a:gd name="T24" fmla="*/ 0 w 16"/>
                  <a:gd name="T25" fmla="*/ 0 h 12"/>
                  <a:gd name="T26" fmla="*/ 0 w 16"/>
                  <a:gd name="T27" fmla="*/ 0 h 12"/>
                  <a:gd name="T28" fmla="*/ 0 w 16"/>
                  <a:gd name="T29" fmla="*/ 0 h 12"/>
                  <a:gd name="T30" fmla="*/ 0 w 16"/>
                  <a:gd name="T31" fmla="*/ 0 h 12"/>
                  <a:gd name="T32" fmla="*/ 0 w 16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2"/>
                  <a:gd name="T53" fmla="*/ 16 w 1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2">
                    <a:moveTo>
                      <a:pt x="15" y="11"/>
                    </a:move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9" name="Freeform 164"/>
              <p:cNvSpPr>
                <a:spLocks/>
              </p:cNvSpPr>
              <p:nvPr/>
            </p:nvSpPr>
            <p:spPr bwMode="auto">
              <a:xfrm>
                <a:off x="4649" y="782"/>
                <a:ext cx="3" cy="2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w 16"/>
                  <a:gd name="T11" fmla="*/ 0 h 13"/>
                  <a:gd name="T12" fmla="*/ 0 w 16"/>
                  <a:gd name="T13" fmla="*/ 0 h 13"/>
                  <a:gd name="T14" fmla="*/ 0 w 16"/>
                  <a:gd name="T15" fmla="*/ 0 h 13"/>
                  <a:gd name="T16" fmla="*/ 0 w 16"/>
                  <a:gd name="T17" fmla="*/ 0 h 13"/>
                  <a:gd name="T18" fmla="*/ 0 w 16"/>
                  <a:gd name="T19" fmla="*/ 0 h 13"/>
                  <a:gd name="T20" fmla="*/ 0 w 16"/>
                  <a:gd name="T21" fmla="*/ 0 h 13"/>
                  <a:gd name="T22" fmla="*/ 0 w 16"/>
                  <a:gd name="T23" fmla="*/ 0 h 13"/>
                  <a:gd name="T24" fmla="*/ 0 w 16"/>
                  <a:gd name="T25" fmla="*/ 0 h 13"/>
                  <a:gd name="T26" fmla="*/ 0 w 16"/>
                  <a:gd name="T27" fmla="*/ 0 h 13"/>
                  <a:gd name="T28" fmla="*/ 0 w 16"/>
                  <a:gd name="T29" fmla="*/ 0 h 13"/>
                  <a:gd name="T30" fmla="*/ 0 w 16"/>
                  <a:gd name="T31" fmla="*/ 0 h 13"/>
                  <a:gd name="T32" fmla="*/ 0 w 1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3"/>
                  <a:gd name="T53" fmla="*/ 16 w 1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3">
                    <a:moveTo>
                      <a:pt x="16" y="11"/>
                    </a:moveTo>
                    <a:lnTo>
                      <a:pt x="14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9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0" name="Freeform 165"/>
              <p:cNvSpPr>
                <a:spLocks/>
              </p:cNvSpPr>
              <p:nvPr/>
            </p:nvSpPr>
            <p:spPr bwMode="auto">
              <a:xfrm>
                <a:off x="4645" y="776"/>
                <a:ext cx="3" cy="2"/>
              </a:xfrm>
              <a:custGeom>
                <a:avLst/>
                <a:gdLst>
                  <a:gd name="T0" fmla="*/ 0 w 18"/>
                  <a:gd name="T1" fmla="*/ 0 h 11"/>
                  <a:gd name="T2" fmla="*/ 0 w 18"/>
                  <a:gd name="T3" fmla="*/ 0 h 11"/>
                  <a:gd name="T4" fmla="*/ 0 w 18"/>
                  <a:gd name="T5" fmla="*/ 0 h 11"/>
                  <a:gd name="T6" fmla="*/ 0 w 18"/>
                  <a:gd name="T7" fmla="*/ 0 h 11"/>
                  <a:gd name="T8" fmla="*/ 0 w 18"/>
                  <a:gd name="T9" fmla="*/ 0 h 11"/>
                  <a:gd name="T10" fmla="*/ 0 w 18"/>
                  <a:gd name="T11" fmla="*/ 0 h 11"/>
                  <a:gd name="T12" fmla="*/ 0 w 18"/>
                  <a:gd name="T13" fmla="*/ 0 h 11"/>
                  <a:gd name="T14" fmla="*/ 0 w 18"/>
                  <a:gd name="T15" fmla="*/ 0 h 11"/>
                  <a:gd name="T16" fmla="*/ 0 w 18"/>
                  <a:gd name="T17" fmla="*/ 0 h 11"/>
                  <a:gd name="T18" fmla="*/ 0 w 18"/>
                  <a:gd name="T19" fmla="*/ 0 h 11"/>
                  <a:gd name="T20" fmla="*/ 0 w 18"/>
                  <a:gd name="T21" fmla="*/ 0 h 11"/>
                  <a:gd name="T22" fmla="*/ 0 w 18"/>
                  <a:gd name="T23" fmla="*/ 0 h 11"/>
                  <a:gd name="T24" fmla="*/ 0 w 18"/>
                  <a:gd name="T25" fmla="*/ 0 h 11"/>
                  <a:gd name="T26" fmla="*/ 0 w 18"/>
                  <a:gd name="T27" fmla="*/ 0 h 11"/>
                  <a:gd name="T28" fmla="*/ 0 w 18"/>
                  <a:gd name="T29" fmla="*/ 0 h 11"/>
                  <a:gd name="T30" fmla="*/ 0 w 18"/>
                  <a:gd name="T31" fmla="*/ 0 h 11"/>
                  <a:gd name="T32" fmla="*/ 0 w 1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1"/>
                  <a:gd name="T53" fmla="*/ 18 w 1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1">
                    <a:moveTo>
                      <a:pt x="18" y="7"/>
                    </a:moveTo>
                    <a:lnTo>
                      <a:pt x="16" y="9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6" y="10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1" name="Freeform 166"/>
              <p:cNvSpPr>
                <a:spLocks/>
              </p:cNvSpPr>
              <p:nvPr/>
            </p:nvSpPr>
            <p:spPr bwMode="auto">
              <a:xfrm>
                <a:off x="4601" y="774"/>
                <a:ext cx="2" cy="3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7"/>
                  <a:gd name="T53" fmla="*/ 14 w 1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7">
                    <a:moveTo>
                      <a:pt x="3" y="16"/>
                    </a:moveTo>
                    <a:lnTo>
                      <a:pt x="6" y="17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3" y="12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2" name="Freeform 167"/>
              <p:cNvSpPr>
                <a:spLocks/>
              </p:cNvSpPr>
              <p:nvPr/>
            </p:nvSpPr>
            <p:spPr bwMode="auto">
              <a:xfrm>
                <a:off x="4600" y="782"/>
                <a:ext cx="2" cy="3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0 h 18"/>
                  <a:gd name="T6" fmla="*/ 0 w 12"/>
                  <a:gd name="T7" fmla="*/ 0 h 18"/>
                  <a:gd name="T8" fmla="*/ 0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  <a:gd name="T16" fmla="*/ 0 w 12"/>
                  <a:gd name="T17" fmla="*/ 0 h 18"/>
                  <a:gd name="T18" fmla="*/ 0 w 12"/>
                  <a:gd name="T19" fmla="*/ 0 h 18"/>
                  <a:gd name="T20" fmla="*/ 0 w 12"/>
                  <a:gd name="T21" fmla="*/ 0 h 18"/>
                  <a:gd name="T22" fmla="*/ 0 w 12"/>
                  <a:gd name="T23" fmla="*/ 0 h 18"/>
                  <a:gd name="T24" fmla="*/ 0 w 12"/>
                  <a:gd name="T25" fmla="*/ 0 h 18"/>
                  <a:gd name="T26" fmla="*/ 0 w 12"/>
                  <a:gd name="T27" fmla="*/ 0 h 18"/>
                  <a:gd name="T28" fmla="*/ 0 w 12"/>
                  <a:gd name="T29" fmla="*/ 0 h 18"/>
                  <a:gd name="T30" fmla="*/ 0 w 12"/>
                  <a:gd name="T31" fmla="*/ 0 h 18"/>
                  <a:gd name="T32" fmla="*/ 0 w 1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8"/>
                  <a:gd name="T53" fmla="*/ 12 w 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8">
                    <a:moveTo>
                      <a:pt x="8" y="18"/>
                    </a:moveTo>
                    <a:lnTo>
                      <a:pt x="10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3" name="Freeform 168"/>
              <p:cNvSpPr>
                <a:spLocks/>
              </p:cNvSpPr>
              <p:nvPr/>
            </p:nvSpPr>
            <p:spPr bwMode="auto">
              <a:xfrm>
                <a:off x="4593" y="781"/>
                <a:ext cx="2" cy="3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w 15"/>
                  <a:gd name="T11" fmla="*/ 0 h 19"/>
                  <a:gd name="T12" fmla="*/ 0 w 15"/>
                  <a:gd name="T13" fmla="*/ 0 h 19"/>
                  <a:gd name="T14" fmla="*/ 0 w 15"/>
                  <a:gd name="T15" fmla="*/ 0 h 19"/>
                  <a:gd name="T16" fmla="*/ 0 w 15"/>
                  <a:gd name="T17" fmla="*/ 0 h 19"/>
                  <a:gd name="T18" fmla="*/ 0 w 15"/>
                  <a:gd name="T19" fmla="*/ 0 h 19"/>
                  <a:gd name="T20" fmla="*/ 0 w 15"/>
                  <a:gd name="T21" fmla="*/ 0 h 19"/>
                  <a:gd name="T22" fmla="*/ 0 w 15"/>
                  <a:gd name="T23" fmla="*/ 0 h 19"/>
                  <a:gd name="T24" fmla="*/ 0 w 15"/>
                  <a:gd name="T25" fmla="*/ 0 h 19"/>
                  <a:gd name="T26" fmla="*/ 0 w 15"/>
                  <a:gd name="T27" fmla="*/ 0 h 19"/>
                  <a:gd name="T28" fmla="*/ 0 w 15"/>
                  <a:gd name="T29" fmla="*/ 0 h 19"/>
                  <a:gd name="T30" fmla="*/ 0 w 15"/>
                  <a:gd name="T31" fmla="*/ 0 h 19"/>
                  <a:gd name="T32" fmla="*/ 0 w 15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9"/>
                  <a:gd name="T53" fmla="*/ 15 w 15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9">
                    <a:moveTo>
                      <a:pt x="10" y="19"/>
                    </a:moveTo>
                    <a:lnTo>
                      <a:pt x="12" y="17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4" name="Freeform 169"/>
              <p:cNvSpPr>
                <a:spLocks/>
              </p:cNvSpPr>
              <p:nvPr/>
            </p:nvSpPr>
            <p:spPr bwMode="auto">
              <a:xfrm>
                <a:off x="4661" y="764"/>
                <a:ext cx="6" cy="6"/>
              </a:xfrm>
              <a:custGeom>
                <a:avLst/>
                <a:gdLst>
                  <a:gd name="T0" fmla="*/ 0 w 33"/>
                  <a:gd name="T1" fmla="*/ 0 h 36"/>
                  <a:gd name="T2" fmla="*/ 0 w 33"/>
                  <a:gd name="T3" fmla="*/ 0 h 36"/>
                  <a:gd name="T4" fmla="*/ 0 w 33"/>
                  <a:gd name="T5" fmla="*/ 0 h 36"/>
                  <a:gd name="T6" fmla="*/ 0 w 33"/>
                  <a:gd name="T7" fmla="*/ 0 h 36"/>
                  <a:gd name="T8" fmla="*/ 0 w 33"/>
                  <a:gd name="T9" fmla="*/ 0 h 36"/>
                  <a:gd name="T10" fmla="*/ 0 w 33"/>
                  <a:gd name="T11" fmla="*/ 0 h 36"/>
                  <a:gd name="T12" fmla="*/ 0 w 33"/>
                  <a:gd name="T13" fmla="*/ 0 h 36"/>
                  <a:gd name="T14" fmla="*/ 0 w 33"/>
                  <a:gd name="T15" fmla="*/ 0 h 36"/>
                  <a:gd name="T16" fmla="*/ 0 w 33"/>
                  <a:gd name="T17" fmla="*/ 0 h 36"/>
                  <a:gd name="T18" fmla="*/ 0 w 33"/>
                  <a:gd name="T19" fmla="*/ 0 h 36"/>
                  <a:gd name="T20" fmla="*/ 0 w 33"/>
                  <a:gd name="T21" fmla="*/ 0 h 36"/>
                  <a:gd name="T22" fmla="*/ 0 w 33"/>
                  <a:gd name="T23" fmla="*/ 0 h 36"/>
                  <a:gd name="T24" fmla="*/ 0 w 33"/>
                  <a:gd name="T25" fmla="*/ 0 h 36"/>
                  <a:gd name="T26" fmla="*/ 0 w 33"/>
                  <a:gd name="T27" fmla="*/ 0 h 36"/>
                  <a:gd name="T28" fmla="*/ 0 w 33"/>
                  <a:gd name="T29" fmla="*/ 0 h 36"/>
                  <a:gd name="T30" fmla="*/ 0 w 33"/>
                  <a:gd name="T31" fmla="*/ 0 h 36"/>
                  <a:gd name="T32" fmla="*/ 0 w 33"/>
                  <a:gd name="T33" fmla="*/ 0 h 36"/>
                  <a:gd name="T34" fmla="*/ 0 w 33"/>
                  <a:gd name="T35" fmla="*/ 0 h 36"/>
                  <a:gd name="T36" fmla="*/ 0 w 33"/>
                  <a:gd name="T37" fmla="*/ 0 h 36"/>
                  <a:gd name="T38" fmla="*/ 0 w 33"/>
                  <a:gd name="T39" fmla="*/ 0 h 36"/>
                  <a:gd name="T40" fmla="*/ 0 w 33"/>
                  <a:gd name="T41" fmla="*/ 0 h 36"/>
                  <a:gd name="T42" fmla="*/ 0 w 33"/>
                  <a:gd name="T43" fmla="*/ 0 h 36"/>
                  <a:gd name="T44" fmla="*/ 0 w 33"/>
                  <a:gd name="T45" fmla="*/ 0 h 36"/>
                  <a:gd name="T46" fmla="*/ 0 w 33"/>
                  <a:gd name="T47" fmla="*/ 0 h 36"/>
                  <a:gd name="T48" fmla="*/ 0 w 33"/>
                  <a:gd name="T49" fmla="*/ 0 h 36"/>
                  <a:gd name="T50" fmla="*/ 0 w 33"/>
                  <a:gd name="T51" fmla="*/ 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"/>
                  <a:gd name="T79" fmla="*/ 0 h 36"/>
                  <a:gd name="T80" fmla="*/ 33 w 33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" h="36">
                    <a:moveTo>
                      <a:pt x="6" y="36"/>
                    </a:moveTo>
                    <a:lnTo>
                      <a:pt x="21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30" y="18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4" y="8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0" y="31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A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5" name="Freeform 170"/>
              <p:cNvSpPr>
                <a:spLocks/>
              </p:cNvSpPr>
              <p:nvPr/>
            </p:nvSpPr>
            <p:spPr bwMode="auto">
              <a:xfrm>
                <a:off x="4653" y="771"/>
                <a:ext cx="7" cy="7"/>
              </a:xfrm>
              <a:custGeom>
                <a:avLst/>
                <a:gdLst>
                  <a:gd name="T0" fmla="*/ 0 w 43"/>
                  <a:gd name="T1" fmla="*/ 0 h 42"/>
                  <a:gd name="T2" fmla="*/ 0 w 43"/>
                  <a:gd name="T3" fmla="*/ 0 h 42"/>
                  <a:gd name="T4" fmla="*/ 0 w 43"/>
                  <a:gd name="T5" fmla="*/ 0 h 42"/>
                  <a:gd name="T6" fmla="*/ 0 w 43"/>
                  <a:gd name="T7" fmla="*/ 0 h 42"/>
                  <a:gd name="T8" fmla="*/ 0 w 43"/>
                  <a:gd name="T9" fmla="*/ 0 h 42"/>
                  <a:gd name="T10" fmla="*/ 0 w 43"/>
                  <a:gd name="T11" fmla="*/ 0 h 42"/>
                  <a:gd name="T12" fmla="*/ 0 w 43"/>
                  <a:gd name="T13" fmla="*/ 0 h 42"/>
                  <a:gd name="T14" fmla="*/ 0 w 43"/>
                  <a:gd name="T15" fmla="*/ 0 h 42"/>
                  <a:gd name="T16" fmla="*/ 0 w 43"/>
                  <a:gd name="T17" fmla="*/ 0 h 42"/>
                  <a:gd name="T18" fmla="*/ 0 w 43"/>
                  <a:gd name="T19" fmla="*/ 0 h 42"/>
                  <a:gd name="T20" fmla="*/ 0 w 43"/>
                  <a:gd name="T21" fmla="*/ 0 h 42"/>
                  <a:gd name="T22" fmla="*/ 0 w 43"/>
                  <a:gd name="T23" fmla="*/ 0 h 42"/>
                  <a:gd name="T24" fmla="*/ 0 w 43"/>
                  <a:gd name="T25" fmla="*/ 0 h 42"/>
                  <a:gd name="T26" fmla="*/ 0 w 43"/>
                  <a:gd name="T27" fmla="*/ 0 h 42"/>
                  <a:gd name="T28" fmla="*/ 0 w 43"/>
                  <a:gd name="T29" fmla="*/ 0 h 42"/>
                  <a:gd name="T30" fmla="*/ 0 w 43"/>
                  <a:gd name="T31" fmla="*/ 0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5" y="38"/>
                    </a:moveTo>
                    <a:lnTo>
                      <a:pt x="12" y="42"/>
                    </a:lnTo>
                    <a:lnTo>
                      <a:pt x="19" y="42"/>
                    </a:lnTo>
                    <a:lnTo>
                      <a:pt x="28" y="39"/>
                    </a:lnTo>
                    <a:lnTo>
                      <a:pt x="36" y="33"/>
                    </a:lnTo>
                    <a:lnTo>
                      <a:pt x="41" y="25"/>
                    </a:lnTo>
                    <a:lnTo>
                      <a:pt x="43" y="18"/>
                    </a:lnTo>
                    <a:lnTo>
                      <a:pt x="42" y="10"/>
                    </a:lnTo>
                    <a:lnTo>
                      <a:pt x="38" y="4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5" y="3"/>
                    </a:lnTo>
                    <a:lnTo>
                      <a:pt x="8" y="9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" y="32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6" name="Freeform 171"/>
              <p:cNvSpPr>
                <a:spLocks/>
              </p:cNvSpPr>
              <p:nvPr/>
            </p:nvSpPr>
            <p:spPr bwMode="auto">
              <a:xfrm>
                <a:off x="4659" y="768"/>
                <a:ext cx="4" cy="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0 h 28"/>
                  <a:gd name="T4" fmla="*/ 0 w 25"/>
                  <a:gd name="T5" fmla="*/ 0 h 28"/>
                  <a:gd name="T6" fmla="*/ 0 w 25"/>
                  <a:gd name="T7" fmla="*/ 0 h 28"/>
                  <a:gd name="T8" fmla="*/ 0 w 25"/>
                  <a:gd name="T9" fmla="*/ 0 h 28"/>
                  <a:gd name="T10" fmla="*/ 0 w 25"/>
                  <a:gd name="T11" fmla="*/ 0 h 28"/>
                  <a:gd name="T12" fmla="*/ 0 w 25"/>
                  <a:gd name="T13" fmla="*/ 0 h 28"/>
                  <a:gd name="T14" fmla="*/ 0 w 25"/>
                  <a:gd name="T15" fmla="*/ 0 h 28"/>
                  <a:gd name="T16" fmla="*/ 0 w 25"/>
                  <a:gd name="T17" fmla="*/ 0 h 28"/>
                  <a:gd name="T18" fmla="*/ 0 w 25"/>
                  <a:gd name="T19" fmla="*/ 0 h 28"/>
                  <a:gd name="T20" fmla="*/ 0 w 25"/>
                  <a:gd name="T21" fmla="*/ 0 h 28"/>
                  <a:gd name="T22" fmla="*/ 0 w 25"/>
                  <a:gd name="T23" fmla="*/ 0 h 28"/>
                  <a:gd name="T24" fmla="*/ 0 w 25"/>
                  <a:gd name="T25" fmla="*/ 0 h 28"/>
                  <a:gd name="T26" fmla="*/ 0 w 25"/>
                  <a:gd name="T27" fmla="*/ 0 h 28"/>
                  <a:gd name="T28" fmla="*/ 0 w 25"/>
                  <a:gd name="T29" fmla="*/ 0 h 28"/>
                  <a:gd name="T30" fmla="*/ 0 w 25"/>
                  <a:gd name="T31" fmla="*/ 0 h 28"/>
                  <a:gd name="T32" fmla="*/ 0 w 25"/>
                  <a:gd name="T33" fmla="*/ 0 h 28"/>
                  <a:gd name="T34" fmla="*/ 0 w 25"/>
                  <a:gd name="T35" fmla="*/ 0 h 28"/>
                  <a:gd name="T36" fmla="*/ 0 w 25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28"/>
                  <a:gd name="T59" fmla="*/ 25 w 25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28">
                    <a:moveTo>
                      <a:pt x="23" y="14"/>
                    </a:moveTo>
                    <a:lnTo>
                      <a:pt x="25" y="13"/>
                    </a:lnTo>
                    <a:lnTo>
                      <a:pt x="25" y="11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3" y="26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7" name="Freeform 172"/>
              <p:cNvSpPr>
                <a:spLocks/>
              </p:cNvSpPr>
              <p:nvPr/>
            </p:nvSpPr>
            <p:spPr bwMode="auto">
              <a:xfrm>
                <a:off x="4660" y="771"/>
                <a:ext cx="5" cy="3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w 27"/>
                  <a:gd name="T9" fmla="*/ 0 h 18"/>
                  <a:gd name="T10" fmla="*/ 0 w 27"/>
                  <a:gd name="T11" fmla="*/ 0 h 18"/>
                  <a:gd name="T12" fmla="*/ 0 w 27"/>
                  <a:gd name="T13" fmla="*/ 0 h 18"/>
                  <a:gd name="T14" fmla="*/ 0 w 27"/>
                  <a:gd name="T15" fmla="*/ 0 h 18"/>
                  <a:gd name="T16" fmla="*/ 0 w 27"/>
                  <a:gd name="T17" fmla="*/ 0 h 18"/>
                  <a:gd name="T18" fmla="*/ 0 w 27"/>
                  <a:gd name="T19" fmla="*/ 0 h 18"/>
                  <a:gd name="T20" fmla="*/ 0 w 27"/>
                  <a:gd name="T21" fmla="*/ 0 h 18"/>
                  <a:gd name="T22" fmla="*/ 0 w 27"/>
                  <a:gd name="T23" fmla="*/ 0 h 18"/>
                  <a:gd name="T24" fmla="*/ 0 w 27"/>
                  <a:gd name="T25" fmla="*/ 0 h 18"/>
                  <a:gd name="T26" fmla="*/ 0 w 27"/>
                  <a:gd name="T27" fmla="*/ 0 h 18"/>
                  <a:gd name="T28" fmla="*/ 0 w 27"/>
                  <a:gd name="T29" fmla="*/ 0 h 18"/>
                  <a:gd name="T30" fmla="*/ 0 w 27"/>
                  <a:gd name="T31" fmla="*/ 0 h 18"/>
                  <a:gd name="T32" fmla="*/ 0 w 27"/>
                  <a:gd name="T33" fmla="*/ 0 h 18"/>
                  <a:gd name="T34" fmla="*/ 0 w 27"/>
                  <a:gd name="T35" fmla="*/ 0 h 18"/>
                  <a:gd name="T36" fmla="*/ 0 w 27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8"/>
                  <a:gd name="T59" fmla="*/ 27 w 27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8">
                    <a:moveTo>
                      <a:pt x="25" y="16"/>
                    </a:moveTo>
                    <a:lnTo>
                      <a:pt x="26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6" y="16"/>
                    </a:lnTo>
                    <a:lnTo>
                      <a:pt x="23" y="16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8" name="Freeform 173"/>
              <p:cNvSpPr>
                <a:spLocks/>
              </p:cNvSpPr>
              <p:nvPr/>
            </p:nvSpPr>
            <p:spPr bwMode="auto">
              <a:xfrm>
                <a:off x="4657" y="766"/>
                <a:ext cx="4" cy="5"/>
              </a:xfrm>
              <a:custGeom>
                <a:avLst/>
                <a:gdLst>
                  <a:gd name="T0" fmla="*/ 0 w 20"/>
                  <a:gd name="T1" fmla="*/ 0 h 28"/>
                  <a:gd name="T2" fmla="*/ 0 w 20"/>
                  <a:gd name="T3" fmla="*/ 0 h 28"/>
                  <a:gd name="T4" fmla="*/ 0 w 20"/>
                  <a:gd name="T5" fmla="*/ 0 h 28"/>
                  <a:gd name="T6" fmla="*/ 0 w 20"/>
                  <a:gd name="T7" fmla="*/ 0 h 28"/>
                  <a:gd name="T8" fmla="*/ 0 w 20"/>
                  <a:gd name="T9" fmla="*/ 0 h 28"/>
                  <a:gd name="T10" fmla="*/ 0 w 20"/>
                  <a:gd name="T11" fmla="*/ 0 h 28"/>
                  <a:gd name="T12" fmla="*/ 0 w 20"/>
                  <a:gd name="T13" fmla="*/ 0 h 28"/>
                  <a:gd name="T14" fmla="*/ 0 w 20"/>
                  <a:gd name="T15" fmla="*/ 0 h 28"/>
                  <a:gd name="T16" fmla="*/ 0 w 20"/>
                  <a:gd name="T17" fmla="*/ 0 h 28"/>
                  <a:gd name="T18" fmla="*/ 0 w 20"/>
                  <a:gd name="T19" fmla="*/ 0 h 28"/>
                  <a:gd name="T20" fmla="*/ 0 w 20"/>
                  <a:gd name="T21" fmla="*/ 0 h 28"/>
                  <a:gd name="T22" fmla="*/ 0 w 20"/>
                  <a:gd name="T23" fmla="*/ 0 h 28"/>
                  <a:gd name="T24" fmla="*/ 0 w 20"/>
                  <a:gd name="T25" fmla="*/ 0 h 28"/>
                  <a:gd name="T26" fmla="*/ 0 w 20"/>
                  <a:gd name="T27" fmla="*/ 0 h 28"/>
                  <a:gd name="T28" fmla="*/ 0 w 20"/>
                  <a:gd name="T29" fmla="*/ 0 h 28"/>
                  <a:gd name="T30" fmla="*/ 0 w 20"/>
                  <a:gd name="T31" fmla="*/ 0 h 28"/>
                  <a:gd name="T32" fmla="*/ 0 w 20"/>
                  <a:gd name="T33" fmla="*/ 0 h 28"/>
                  <a:gd name="T34" fmla="*/ 0 w 20"/>
                  <a:gd name="T35" fmla="*/ 0 h 28"/>
                  <a:gd name="T36" fmla="*/ 0 w 20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"/>
                  <a:gd name="T58" fmla="*/ 0 h 28"/>
                  <a:gd name="T59" fmla="*/ 20 w 20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" h="28">
                    <a:moveTo>
                      <a:pt x="19" y="11"/>
                    </a:moveTo>
                    <a:lnTo>
                      <a:pt x="20" y="10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5" y="19"/>
                    </a:lnTo>
                    <a:lnTo>
                      <a:pt x="18" y="13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D60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9" name="Freeform 174"/>
              <p:cNvSpPr>
                <a:spLocks/>
              </p:cNvSpPr>
              <p:nvPr/>
            </p:nvSpPr>
            <p:spPr bwMode="auto">
              <a:xfrm>
                <a:off x="4572" y="783"/>
                <a:ext cx="3" cy="3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0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8"/>
                    </a:moveTo>
                    <a:lnTo>
                      <a:pt x="18" y="0"/>
                    </a:lnTo>
                    <a:lnTo>
                      <a:pt x="1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0" name="Freeform 175"/>
              <p:cNvSpPr>
                <a:spLocks/>
              </p:cNvSpPr>
              <p:nvPr/>
            </p:nvSpPr>
            <p:spPr bwMode="auto">
              <a:xfrm>
                <a:off x="4600" y="773"/>
                <a:ext cx="2" cy="2"/>
              </a:xfrm>
              <a:custGeom>
                <a:avLst/>
                <a:gdLst>
                  <a:gd name="T0" fmla="*/ 0 w 9"/>
                  <a:gd name="T1" fmla="*/ 0 h 14"/>
                  <a:gd name="T2" fmla="*/ 0 w 9"/>
                  <a:gd name="T3" fmla="*/ 0 h 14"/>
                  <a:gd name="T4" fmla="*/ 0 w 9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4"/>
                  <a:gd name="T11" fmla="*/ 9 w 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4">
                    <a:moveTo>
                      <a:pt x="0" y="0"/>
                    </a:moveTo>
                    <a:lnTo>
                      <a:pt x="9" y="14"/>
                    </a:lnTo>
                    <a:lnTo>
                      <a:pt x="9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1" name="Line 176"/>
              <p:cNvSpPr>
                <a:spLocks noChangeShapeType="1"/>
              </p:cNvSpPr>
              <p:nvPr/>
            </p:nvSpPr>
            <p:spPr bwMode="auto">
              <a:xfrm flipV="1">
                <a:off x="4591" y="78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2" name="Line 177"/>
              <p:cNvSpPr>
                <a:spLocks noChangeShapeType="1"/>
              </p:cNvSpPr>
              <p:nvPr/>
            </p:nvSpPr>
            <p:spPr bwMode="auto">
              <a:xfrm flipV="1">
                <a:off x="4599" y="78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3" name="Line 178"/>
              <p:cNvSpPr>
                <a:spLocks noChangeShapeType="1"/>
              </p:cNvSpPr>
              <p:nvPr/>
            </p:nvSpPr>
            <p:spPr bwMode="auto">
              <a:xfrm flipV="1">
                <a:off x="4601" y="78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4" name="Line 179"/>
              <p:cNvSpPr>
                <a:spLocks noChangeShapeType="1"/>
              </p:cNvSpPr>
              <p:nvPr/>
            </p:nvSpPr>
            <p:spPr bwMode="auto">
              <a:xfrm flipV="1">
                <a:off x="4590" y="786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5" name="Line 180"/>
              <p:cNvSpPr>
                <a:spLocks noChangeShapeType="1"/>
              </p:cNvSpPr>
              <p:nvPr/>
            </p:nvSpPr>
            <p:spPr bwMode="auto">
              <a:xfrm flipV="1">
                <a:off x="4598" y="787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6" name="Freeform 181"/>
              <p:cNvSpPr>
                <a:spLocks/>
              </p:cNvSpPr>
              <p:nvPr/>
            </p:nvSpPr>
            <p:spPr bwMode="auto">
              <a:xfrm>
                <a:off x="4605" y="786"/>
                <a:ext cx="2" cy="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12"/>
                    </a:moveTo>
                    <a:lnTo>
                      <a:pt x="11" y="0"/>
                    </a:lnTo>
                    <a:lnTo>
                      <a:pt x="1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7" name="Line 182"/>
              <p:cNvSpPr>
                <a:spLocks noChangeShapeType="1"/>
              </p:cNvSpPr>
              <p:nvPr/>
            </p:nvSpPr>
            <p:spPr bwMode="auto">
              <a:xfrm flipV="1">
                <a:off x="4646" y="775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8" name="Freeform 183"/>
              <p:cNvSpPr>
                <a:spLocks/>
              </p:cNvSpPr>
              <p:nvPr/>
            </p:nvSpPr>
            <p:spPr bwMode="auto">
              <a:xfrm>
                <a:off x="4645" y="780"/>
                <a:ext cx="3" cy="2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3"/>
                  <a:gd name="T11" fmla="*/ 16 w 1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3">
                    <a:moveTo>
                      <a:pt x="6" y="0"/>
                    </a:moveTo>
                    <a:lnTo>
                      <a:pt x="0" y="13"/>
                    </a:lnTo>
                    <a:lnTo>
                      <a:pt x="16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9" name="Line 184"/>
              <p:cNvSpPr>
                <a:spLocks noChangeShapeType="1"/>
              </p:cNvSpPr>
              <p:nvPr/>
            </p:nvSpPr>
            <p:spPr bwMode="auto">
              <a:xfrm flipV="1">
                <a:off x="4650" y="782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0" name="Line 185"/>
              <p:cNvSpPr>
                <a:spLocks noChangeShapeType="1"/>
              </p:cNvSpPr>
              <p:nvPr/>
            </p:nvSpPr>
            <p:spPr bwMode="auto">
              <a:xfrm flipV="1">
                <a:off x="4650" y="777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1" name="Line 186"/>
              <p:cNvSpPr>
                <a:spLocks noChangeShapeType="1"/>
              </p:cNvSpPr>
              <p:nvPr/>
            </p:nvSpPr>
            <p:spPr bwMode="auto">
              <a:xfrm flipH="1">
                <a:off x="4658" y="78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2" name="Line 187"/>
              <p:cNvSpPr>
                <a:spLocks noChangeShapeType="1"/>
              </p:cNvSpPr>
              <p:nvPr/>
            </p:nvSpPr>
            <p:spPr bwMode="auto">
              <a:xfrm flipH="1">
                <a:off x="4648" y="77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3" name="Line 188"/>
              <p:cNvSpPr>
                <a:spLocks noChangeShapeType="1"/>
              </p:cNvSpPr>
              <p:nvPr/>
            </p:nvSpPr>
            <p:spPr bwMode="auto">
              <a:xfrm flipH="1">
                <a:off x="4644" y="77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4" name="Freeform 189"/>
              <p:cNvSpPr>
                <a:spLocks/>
              </p:cNvSpPr>
              <p:nvPr/>
            </p:nvSpPr>
            <p:spPr bwMode="auto">
              <a:xfrm>
                <a:off x="4621" y="782"/>
                <a:ext cx="3" cy="3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w 19"/>
                  <a:gd name="T11" fmla="*/ 0 h 16"/>
                  <a:gd name="T12" fmla="*/ 0 w 19"/>
                  <a:gd name="T13" fmla="*/ 0 h 16"/>
                  <a:gd name="T14" fmla="*/ 0 w 19"/>
                  <a:gd name="T15" fmla="*/ 0 h 16"/>
                  <a:gd name="T16" fmla="*/ 0 w 19"/>
                  <a:gd name="T17" fmla="*/ 0 h 16"/>
                  <a:gd name="T18" fmla="*/ 0 w 19"/>
                  <a:gd name="T19" fmla="*/ 0 h 16"/>
                  <a:gd name="T20" fmla="*/ 0 w 19"/>
                  <a:gd name="T21" fmla="*/ 0 h 16"/>
                  <a:gd name="T22" fmla="*/ 0 w 19"/>
                  <a:gd name="T23" fmla="*/ 0 h 16"/>
                  <a:gd name="T24" fmla="*/ 0 w 19"/>
                  <a:gd name="T25" fmla="*/ 0 h 16"/>
                  <a:gd name="T26" fmla="*/ 0 w 19"/>
                  <a:gd name="T27" fmla="*/ 0 h 16"/>
                  <a:gd name="T28" fmla="*/ 0 w 19"/>
                  <a:gd name="T29" fmla="*/ 0 h 16"/>
                  <a:gd name="T30" fmla="*/ 0 w 19"/>
                  <a:gd name="T31" fmla="*/ 0 h 16"/>
                  <a:gd name="T32" fmla="*/ 0 w 19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6"/>
                  <a:gd name="T53" fmla="*/ 19 w 19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6">
                    <a:moveTo>
                      <a:pt x="18" y="15"/>
                    </a:moveTo>
                    <a:lnTo>
                      <a:pt x="16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6" y="14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7" y="7"/>
                    </a:lnTo>
                    <a:lnTo>
                      <a:pt x="18" y="9"/>
                    </a:lnTo>
                    <a:lnTo>
                      <a:pt x="19" y="12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5" name="Freeform 190"/>
              <p:cNvSpPr>
                <a:spLocks/>
              </p:cNvSpPr>
              <p:nvPr/>
            </p:nvSpPr>
            <p:spPr bwMode="auto">
              <a:xfrm>
                <a:off x="4627" y="783"/>
                <a:ext cx="3" cy="3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w 17"/>
                  <a:gd name="T11" fmla="*/ 0 h 15"/>
                  <a:gd name="T12" fmla="*/ 0 w 17"/>
                  <a:gd name="T13" fmla="*/ 0 h 15"/>
                  <a:gd name="T14" fmla="*/ 0 w 17"/>
                  <a:gd name="T15" fmla="*/ 0 h 15"/>
                  <a:gd name="T16" fmla="*/ 0 w 17"/>
                  <a:gd name="T17" fmla="*/ 0 h 15"/>
                  <a:gd name="T18" fmla="*/ 0 w 17"/>
                  <a:gd name="T19" fmla="*/ 0 h 15"/>
                  <a:gd name="T20" fmla="*/ 0 w 17"/>
                  <a:gd name="T21" fmla="*/ 0 h 15"/>
                  <a:gd name="T22" fmla="*/ 0 w 17"/>
                  <a:gd name="T23" fmla="*/ 0 h 15"/>
                  <a:gd name="T24" fmla="*/ 0 w 17"/>
                  <a:gd name="T25" fmla="*/ 0 h 15"/>
                  <a:gd name="T26" fmla="*/ 0 w 17"/>
                  <a:gd name="T27" fmla="*/ 0 h 15"/>
                  <a:gd name="T28" fmla="*/ 0 w 17"/>
                  <a:gd name="T29" fmla="*/ 0 h 15"/>
                  <a:gd name="T30" fmla="*/ 0 w 17"/>
                  <a:gd name="T31" fmla="*/ 0 h 15"/>
                  <a:gd name="T32" fmla="*/ 0 w 1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5"/>
                  <a:gd name="T53" fmla="*/ 17 w 1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5">
                    <a:moveTo>
                      <a:pt x="16" y="14"/>
                    </a:moveTo>
                    <a:lnTo>
                      <a:pt x="14" y="15"/>
                    </a:lnTo>
                    <a:lnTo>
                      <a:pt x="11" y="15"/>
                    </a:lnTo>
                    <a:lnTo>
                      <a:pt x="7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6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6" name="Freeform 191"/>
              <p:cNvSpPr>
                <a:spLocks/>
              </p:cNvSpPr>
              <p:nvPr/>
            </p:nvSpPr>
            <p:spPr bwMode="auto">
              <a:xfrm>
                <a:off x="4616" y="789"/>
                <a:ext cx="3" cy="2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w 17"/>
                  <a:gd name="T11" fmla="*/ 0 h 15"/>
                  <a:gd name="T12" fmla="*/ 0 w 17"/>
                  <a:gd name="T13" fmla="*/ 0 h 15"/>
                  <a:gd name="T14" fmla="*/ 0 w 17"/>
                  <a:gd name="T15" fmla="*/ 0 h 15"/>
                  <a:gd name="T16" fmla="*/ 0 w 17"/>
                  <a:gd name="T17" fmla="*/ 0 h 15"/>
                  <a:gd name="T18" fmla="*/ 0 w 17"/>
                  <a:gd name="T19" fmla="*/ 0 h 15"/>
                  <a:gd name="T20" fmla="*/ 0 w 17"/>
                  <a:gd name="T21" fmla="*/ 0 h 15"/>
                  <a:gd name="T22" fmla="*/ 0 w 17"/>
                  <a:gd name="T23" fmla="*/ 0 h 15"/>
                  <a:gd name="T24" fmla="*/ 0 w 17"/>
                  <a:gd name="T25" fmla="*/ 0 h 15"/>
                  <a:gd name="T26" fmla="*/ 0 w 17"/>
                  <a:gd name="T27" fmla="*/ 0 h 15"/>
                  <a:gd name="T28" fmla="*/ 0 w 17"/>
                  <a:gd name="T29" fmla="*/ 0 h 15"/>
                  <a:gd name="T30" fmla="*/ 0 w 17"/>
                  <a:gd name="T31" fmla="*/ 0 h 15"/>
                  <a:gd name="T32" fmla="*/ 0 w 1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5"/>
                  <a:gd name="T53" fmla="*/ 17 w 1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5">
                    <a:moveTo>
                      <a:pt x="17" y="12"/>
                    </a:moveTo>
                    <a:lnTo>
                      <a:pt x="16" y="14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7" y="9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7" name="Freeform 192"/>
              <p:cNvSpPr>
                <a:spLocks/>
              </p:cNvSpPr>
              <p:nvPr/>
            </p:nvSpPr>
            <p:spPr bwMode="auto">
              <a:xfrm>
                <a:off x="4612" y="784"/>
                <a:ext cx="3" cy="2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0 h 13"/>
                  <a:gd name="T6" fmla="*/ 0 w 20"/>
                  <a:gd name="T7" fmla="*/ 0 h 13"/>
                  <a:gd name="T8" fmla="*/ 0 w 20"/>
                  <a:gd name="T9" fmla="*/ 0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0 h 13"/>
                  <a:gd name="T16" fmla="*/ 0 w 20"/>
                  <a:gd name="T17" fmla="*/ 0 h 13"/>
                  <a:gd name="T18" fmla="*/ 0 w 20"/>
                  <a:gd name="T19" fmla="*/ 0 h 13"/>
                  <a:gd name="T20" fmla="*/ 0 w 20"/>
                  <a:gd name="T21" fmla="*/ 0 h 13"/>
                  <a:gd name="T22" fmla="*/ 0 w 20"/>
                  <a:gd name="T23" fmla="*/ 0 h 13"/>
                  <a:gd name="T24" fmla="*/ 0 w 20"/>
                  <a:gd name="T25" fmla="*/ 0 h 13"/>
                  <a:gd name="T26" fmla="*/ 0 w 20"/>
                  <a:gd name="T27" fmla="*/ 0 h 13"/>
                  <a:gd name="T28" fmla="*/ 0 w 20"/>
                  <a:gd name="T29" fmla="*/ 0 h 13"/>
                  <a:gd name="T30" fmla="*/ 0 w 20"/>
                  <a:gd name="T31" fmla="*/ 0 h 13"/>
                  <a:gd name="T32" fmla="*/ 0 w 20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3"/>
                  <a:gd name="T53" fmla="*/ 20 w 20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3">
                    <a:moveTo>
                      <a:pt x="20" y="6"/>
                    </a:moveTo>
                    <a:lnTo>
                      <a:pt x="19" y="8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4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8" name="Freeform 193"/>
              <p:cNvSpPr>
                <a:spLocks/>
              </p:cNvSpPr>
              <p:nvPr/>
            </p:nvSpPr>
            <p:spPr bwMode="auto">
              <a:xfrm>
                <a:off x="4637" y="782"/>
                <a:ext cx="3" cy="2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w 16"/>
                  <a:gd name="T11" fmla="*/ 0 h 13"/>
                  <a:gd name="T12" fmla="*/ 0 w 16"/>
                  <a:gd name="T13" fmla="*/ 0 h 13"/>
                  <a:gd name="T14" fmla="*/ 0 w 16"/>
                  <a:gd name="T15" fmla="*/ 0 h 13"/>
                  <a:gd name="T16" fmla="*/ 0 w 16"/>
                  <a:gd name="T17" fmla="*/ 0 h 13"/>
                  <a:gd name="T18" fmla="*/ 0 w 16"/>
                  <a:gd name="T19" fmla="*/ 0 h 13"/>
                  <a:gd name="T20" fmla="*/ 0 w 16"/>
                  <a:gd name="T21" fmla="*/ 0 h 13"/>
                  <a:gd name="T22" fmla="*/ 0 w 16"/>
                  <a:gd name="T23" fmla="*/ 0 h 13"/>
                  <a:gd name="T24" fmla="*/ 0 w 16"/>
                  <a:gd name="T25" fmla="*/ 0 h 13"/>
                  <a:gd name="T26" fmla="*/ 0 w 16"/>
                  <a:gd name="T27" fmla="*/ 0 h 13"/>
                  <a:gd name="T28" fmla="*/ 0 w 16"/>
                  <a:gd name="T29" fmla="*/ 0 h 13"/>
                  <a:gd name="T30" fmla="*/ 0 w 16"/>
                  <a:gd name="T31" fmla="*/ 0 h 13"/>
                  <a:gd name="T32" fmla="*/ 0 w 1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3"/>
                  <a:gd name="T53" fmla="*/ 16 w 1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3">
                    <a:moveTo>
                      <a:pt x="16" y="10"/>
                    </a:moveTo>
                    <a:lnTo>
                      <a:pt x="15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9" name="Freeform 194"/>
              <p:cNvSpPr>
                <a:spLocks/>
              </p:cNvSpPr>
              <p:nvPr/>
            </p:nvSpPr>
            <p:spPr bwMode="auto">
              <a:xfrm>
                <a:off x="4616" y="783"/>
                <a:ext cx="3" cy="2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w 16"/>
                  <a:gd name="T11" fmla="*/ 0 h 12"/>
                  <a:gd name="T12" fmla="*/ 0 w 16"/>
                  <a:gd name="T13" fmla="*/ 0 h 12"/>
                  <a:gd name="T14" fmla="*/ 0 w 16"/>
                  <a:gd name="T15" fmla="*/ 0 h 12"/>
                  <a:gd name="T16" fmla="*/ 0 w 16"/>
                  <a:gd name="T17" fmla="*/ 0 h 12"/>
                  <a:gd name="T18" fmla="*/ 0 w 16"/>
                  <a:gd name="T19" fmla="*/ 0 h 12"/>
                  <a:gd name="T20" fmla="*/ 0 w 16"/>
                  <a:gd name="T21" fmla="*/ 0 h 12"/>
                  <a:gd name="T22" fmla="*/ 0 w 16"/>
                  <a:gd name="T23" fmla="*/ 0 h 12"/>
                  <a:gd name="T24" fmla="*/ 0 w 16"/>
                  <a:gd name="T25" fmla="*/ 0 h 12"/>
                  <a:gd name="T26" fmla="*/ 0 w 16"/>
                  <a:gd name="T27" fmla="*/ 0 h 12"/>
                  <a:gd name="T28" fmla="*/ 0 w 16"/>
                  <a:gd name="T29" fmla="*/ 0 h 12"/>
                  <a:gd name="T30" fmla="*/ 0 w 16"/>
                  <a:gd name="T31" fmla="*/ 0 h 12"/>
                  <a:gd name="T32" fmla="*/ 0 w 16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2"/>
                  <a:gd name="T53" fmla="*/ 16 w 1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2">
                    <a:moveTo>
                      <a:pt x="16" y="7"/>
                    </a:moveTo>
                    <a:lnTo>
                      <a:pt x="15" y="9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0" name="Line 195"/>
              <p:cNvSpPr>
                <a:spLocks noChangeShapeType="1"/>
              </p:cNvSpPr>
              <p:nvPr/>
            </p:nvSpPr>
            <p:spPr bwMode="auto">
              <a:xfrm flipH="1" flipV="1">
                <a:off x="4613" y="78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1" name="Freeform 196"/>
              <p:cNvSpPr>
                <a:spLocks/>
              </p:cNvSpPr>
              <p:nvPr/>
            </p:nvSpPr>
            <p:spPr bwMode="auto">
              <a:xfrm>
                <a:off x="4617" y="787"/>
                <a:ext cx="4" cy="3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7"/>
                  <a:gd name="T11" fmla="*/ 18 w 1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7">
                    <a:moveTo>
                      <a:pt x="3" y="0"/>
                    </a:moveTo>
                    <a:lnTo>
                      <a:pt x="0" y="17"/>
                    </a:lnTo>
                    <a:lnTo>
                      <a:pt x="18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2" name="Line 197"/>
              <p:cNvSpPr>
                <a:spLocks noChangeShapeType="1"/>
              </p:cNvSpPr>
              <p:nvPr/>
            </p:nvSpPr>
            <p:spPr bwMode="auto">
              <a:xfrm flipV="1">
                <a:off x="4618" y="7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3" name="Freeform 198"/>
              <p:cNvSpPr>
                <a:spLocks/>
              </p:cNvSpPr>
              <p:nvPr/>
            </p:nvSpPr>
            <p:spPr bwMode="auto">
              <a:xfrm>
                <a:off x="4623" y="781"/>
                <a:ext cx="3" cy="2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0 h 16"/>
                  <a:gd name="T4" fmla="*/ 0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7" y="0"/>
                    </a:moveTo>
                    <a:lnTo>
                      <a:pt x="0" y="16"/>
                    </a:lnTo>
                    <a:lnTo>
                      <a:pt x="21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4" name="Line 199"/>
              <p:cNvSpPr>
                <a:spLocks noChangeShapeType="1"/>
              </p:cNvSpPr>
              <p:nvPr/>
            </p:nvSpPr>
            <p:spPr bwMode="auto">
              <a:xfrm flipV="1">
                <a:off x="4628" y="78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5" name="Line 200"/>
              <p:cNvSpPr>
                <a:spLocks noChangeShapeType="1"/>
              </p:cNvSpPr>
              <p:nvPr/>
            </p:nvSpPr>
            <p:spPr bwMode="auto">
              <a:xfrm flipV="1">
                <a:off x="4639" y="78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6" name="Freeform 201"/>
              <p:cNvSpPr>
                <a:spLocks/>
              </p:cNvSpPr>
              <p:nvPr/>
            </p:nvSpPr>
            <p:spPr bwMode="auto">
              <a:xfrm>
                <a:off x="4626" y="787"/>
                <a:ext cx="5" cy="2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0 h 10"/>
                  <a:gd name="T4" fmla="*/ 0 w 29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0"/>
                  <a:gd name="T11" fmla="*/ 29 w 2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0">
                    <a:moveTo>
                      <a:pt x="23" y="10"/>
                    </a:moveTo>
                    <a:lnTo>
                      <a:pt x="0" y="0"/>
                    </a:lnTo>
                    <a:lnTo>
                      <a:pt x="29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7" name="Line 202"/>
              <p:cNvSpPr>
                <a:spLocks noChangeShapeType="1"/>
              </p:cNvSpPr>
              <p:nvPr/>
            </p:nvSpPr>
            <p:spPr bwMode="auto">
              <a:xfrm flipH="1" flipV="1">
                <a:off x="4638" y="786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8" name="Freeform 203"/>
              <p:cNvSpPr>
                <a:spLocks/>
              </p:cNvSpPr>
              <p:nvPr/>
            </p:nvSpPr>
            <p:spPr bwMode="auto">
              <a:xfrm>
                <a:off x="4629" y="778"/>
                <a:ext cx="3" cy="3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w 17"/>
                  <a:gd name="T11" fmla="*/ 0 h 16"/>
                  <a:gd name="T12" fmla="*/ 0 w 17"/>
                  <a:gd name="T13" fmla="*/ 0 h 16"/>
                  <a:gd name="T14" fmla="*/ 0 w 17"/>
                  <a:gd name="T15" fmla="*/ 0 h 16"/>
                  <a:gd name="T16" fmla="*/ 0 w 17"/>
                  <a:gd name="T17" fmla="*/ 0 h 16"/>
                  <a:gd name="T18" fmla="*/ 0 w 17"/>
                  <a:gd name="T19" fmla="*/ 0 h 16"/>
                  <a:gd name="T20" fmla="*/ 0 w 17"/>
                  <a:gd name="T21" fmla="*/ 0 h 16"/>
                  <a:gd name="T22" fmla="*/ 0 w 17"/>
                  <a:gd name="T23" fmla="*/ 0 h 16"/>
                  <a:gd name="T24" fmla="*/ 0 w 17"/>
                  <a:gd name="T25" fmla="*/ 0 h 16"/>
                  <a:gd name="T26" fmla="*/ 0 w 17"/>
                  <a:gd name="T27" fmla="*/ 0 h 16"/>
                  <a:gd name="T28" fmla="*/ 0 w 17"/>
                  <a:gd name="T29" fmla="*/ 0 h 16"/>
                  <a:gd name="T30" fmla="*/ 0 w 17"/>
                  <a:gd name="T31" fmla="*/ 0 h 16"/>
                  <a:gd name="T32" fmla="*/ 0 w 1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"/>
                  <a:gd name="T53" fmla="*/ 17 w 1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">
                    <a:moveTo>
                      <a:pt x="16" y="15"/>
                    </a:moveTo>
                    <a:lnTo>
                      <a:pt x="14" y="16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7" y="13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9" name="Freeform 204"/>
              <p:cNvSpPr>
                <a:spLocks/>
              </p:cNvSpPr>
              <p:nvPr/>
            </p:nvSpPr>
            <p:spPr bwMode="auto">
              <a:xfrm>
                <a:off x="4623" y="777"/>
                <a:ext cx="2" cy="2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w 16"/>
                  <a:gd name="T11" fmla="*/ 0 h 11"/>
                  <a:gd name="T12" fmla="*/ 0 w 16"/>
                  <a:gd name="T13" fmla="*/ 0 h 11"/>
                  <a:gd name="T14" fmla="*/ 0 w 16"/>
                  <a:gd name="T15" fmla="*/ 0 h 11"/>
                  <a:gd name="T16" fmla="*/ 0 w 16"/>
                  <a:gd name="T17" fmla="*/ 0 h 11"/>
                  <a:gd name="T18" fmla="*/ 0 w 16"/>
                  <a:gd name="T19" fmla="*/ 0 h 11"/>
                  <a:gd name="T20" fmla="*/ 0 w 16"/>
                  <a:gd name="T21" fmla="*/ 0 h 11"/>
                  <a:gd name="T22" fmla="*/ 0 w 16"/>
                  <a:gd name="T23" fmla="*/ 0 h 11"/>
                  <a:gd name="T24" fmla="*/ 0 w 16"/>
                  <a:gd name="T25" fmla="*/ 0 h 11"/>
                  <a:gd name="T26" fmla="*/ 0 w 16"/>
                  <a:gd name="T27" fmla="*/ 0 h 11"/>
                  <a:gd name="T28" fmla="*/ 0 w 16"/>
                  <a:gd name="T29" fmla="*/ 0 h 11"/>
                  <a:gd name="T30" fmla="*/ 0 w 16"/>
                  <a:gd name="T31" fmla="*/ 0 h 11"/>
                  <a:gd name="T32" fmla="*/ 0 w 16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1"/>
                  <a:gd name="T53" fmla="*/ 16 w 16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1">
                    <a:moveTo>
                      <a:pt x="16" y="9"/>
                    </a:moveTo>
                    <a:lnTo>
                      <a:pt x="15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23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0" name="Line 205"/>
              <p:cNvSpPr>
                <a:spLocks noChangeShapeType="1"/>
              </p:cNvSpPr>
              <p:nvPr/>
            </p:nvSpPr>
            <p:spPr bwMode="auto">
              <a:xfrm flipV="1">
                <a:off x="4630" y="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1" name="Line 206"/>
              <p:cNvSpPr>
                <a:spLocks noChangeShapeType="1"/>
              </p:cNvSpPr>
              <p:nvPr/>
            </p:nvSpPr>
            <p:spPr bwMode="auto">
              <a:xfrm flipV="1">
                <a:off x="4624" y="77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2" name="Freeform 207"/>
              <p:cNvSpPr>
                <a:spLocks/>
              </p:cNvSpPr>
              <p:nvPr/>
            </p:nvSpPr>
            <p:spPr bwMode="auto">
              <a:xfrm>
                <a:off x="4651" y="786"/>
                <a:ext cx="4" cy="2"/>
              </a:xfrm>
              <a:custGeom>
                <a:avLst/>
                <a:gdLst>
                  <a:gd name="T0" fmla="*/ 0 w 23"/>
                  <a:gd name="T1" fmla="*/ 0 h 10"/>
                  <a:gd name="T2" fmla="*/ 0 w 23"/>
                  <a:gd name="T3" fmla="*/ 0 h 10"/>
                  <a:gd name="T4" fmla="*/ 0 w 23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0"/>
                  <a:gd name="T11" fmla="*/ 23 w 2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0">
                    <a:moveTo>
                      <a:pt x="22" y="10"/>
                    </a:moveTo>
                    <a:lnTo>
                      <a:pt x="0" y="0"/>
                    </a:lnTo>
                    <a:lnTo>
                      <a:pt x="2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3" name="Freeform 208"/>
              <p:cNvSpPr>
                <a:spLocks/>
              </p:cNvSpPr>
              <p:nvPr/>
            </p:nvSpPr>
            <p:spPr bwMode="auto">
              <a:xfrm>
                <a:off x="4543" y="689"/>
                <a:ext cx="15" cy="21"/>
              </a:xfrm>
              <a:custGeom>
                <a:avLst/>
                <a:gdLst>
                  <a:gd name="T0" fmla="*/ 0 w 90"/>
                  <a:gd name="T1" fmla="*/ 0 h 123"/>
                  <a:gd name="T2" fmla="*/ 0 w 90"/>
                  <a:gd name="T3" fmla="*/ 0 h 123"/>
                  <a:gd name="T4" fmla="*/ 0 w 90"/>
                  <a:gd name="T5" fmla="*/ 0 h 123"/>
                  <a:gd name="T6" fmla="*/ 0 w 90"/>
                  <a:gd name="T7" fmla="*/ 0 h 123"/>
                  <a:gd name="T8" fmla="*/ 0 w 90"/>
                  <a:gd name="T9" fmla="*/ 0 h 123"/>
                  <a:gd name="T10" fmla="*/ 0 w 90"/>
                  <a:gd name="T11" fmla="*/ 0 h 123"/>
                  <a:gd name="T12" fmla="*/ 0 w 90"/>
                  <a:gd name="T13" fmla="*/ 0 h 123"/>
                  <a:gd name="T14" fmla="*/ 0 w 90"/>
                  <a:gd name="T15" fmla="*/ 0 h 123"/>
                  <a:gd name="T16" fmla="*/ 0 w 90"/>
                  <a:gd name="T17" fmla="*/ 0 h 123"/>
                  <a:gd name="T18" fmla="*/ 0 w 90"/>
                  <a:gd name="T19" fmla="*/ 0 h 123"/>
                  <a:gd name="T20" fmla="*/ 0 w 90"/>
                  <a:gd name="T21" fmla="*/ 0 h 123"/>
                  <a:gd name="T22" fmla="*/ 0 w 90"/>
                  <a:gd name="T23" fmla="*/ 0 h 123"/>
                  <a:gd name="T24" fmla="*/ 0 w 90"/>
                  <a:gd name="T25" fmla="*/ 0 h 123"/>
                  <a:gd name="T26" fmla="*/ 0 w 90"/>
                  <a:gd name="T27" fmla="*/ 0 h 123"/>
                  <a:gd name="T28" fmla="*/ 0 w 90"/>
                  <a:gd name="T29" fmla="*/ 0 h 123"/>
                  <a:gd name="T30" fmla="*/ 0 w 90"/>
                  <a:gd name="T31" fmla="*/ 0 h 123"/>
                  <a:gd name="T32" fmla="*/ 0 w 90"/>
                  <a:gd name="T33" fmla="*/ 0 h 123"/>
                  <a:gd name="T34" fmla="*/ 0 w 90"/>
                  <a:gd name="T35" fmla="*/ 0 h 123"/>
                  <a:gd name="T36" fmla="*/ 0 w 90"/>
                  <a:gd name="T37" fmla="*/ 0 h 123"/>
                  <a:gd name="T38" fmla="*/ 0 w 90"/>
                  <a:gd name="T39" fmla="*/ 0 h 123"/>
                  <a:gd name="T40" fmla="*/ 0 w 90"/>
                  <a:gd name="T41" fmla="*/ 0 h 123"/>
                  <a:gd name="T42" fmla="*/ 0 w 90"/>
                  <a:gd name="T43" fmla="*/ 0 h 123"/>
                  <a:gd name="T44" fmla="*/ 0 w 90"/>
                  <a:gd name="T45" fmla="*/ 0 h 123"/>
                  <a:gd name="T46" fmla="*/ 0 w 90"/>
                  <a:gd name="T47" fmla="*/ 0 h 123"/>
                  <a:gd name="T48" fmla="*/ 0 w 90"/>
                  <a:gd name="T49" fmla="*/ 0 h 123"/>
                  <a:gd name="T50" fmla="*/ 0 w 90"/>
                  <a:gd name="T51" fmla="*/ 0 h 123"/>
                  <a:gd name="T52" fmla="*/ 0 w 90"/>
                  <a:gd name="T53" fmla="*/ 0 h 123"/>
                  <a:gd name="T54" fmla="*/ 0 w 90"/>
                  <a:gd name="T55" fmla="*/ 0 h 123"/>
                  <a:gd name="T56" fmla="*/ 0 w 90"/>
                  <a:gd name="T57" fmla="*/ 0 h 123"/>
                  <a:gd name="T58" fmla="*/ 0 w 90"/>
                  <a:gd name="T59" fmla="*/ 0 h 123"/>
                  <a:gd name="T60" fmla="*/ 0 w 90"/>
                  <a:gd name="T61" fmla="*/ 0 h 123"/>
                  <a:gd name="T62" fmla="*/ 0 w 90"/>
                  <a:gd name="T63" fmla="*/ 0 h 123"/>
                  <a:gd name="T64" fmla="*/ 0 w 90"/>
                  <a:gd name="T65" fmla="*/ 0 h 123"/>
                  <a:gd name="T66" fmla="*/ 0 w 90"/>
                  <a:gd name="T67" fmla="*/ 0 h 123"/>
                  <a:gd name="T68" fmla="*/ 0 w 90"/>
                  <a:gd name="T69" fmla="*/ 0 h 123"/>
                  <a:gd name="T70" fmla="*/ 0 w 90"/>
                  <a:gd name="T71" fmla="*/ 0 h 123"/>
                  <a:gd name="T72" fmla="*/ 0 w 90"/>
                  <a:gd name="T73" fmla="*/ 0 h 123"/>
                  <a:gd name="T74" fmla="*/ 0 w 90"/>
                  <a:gd name="T75" fmla="*/ 0 h 123"/>
                  <a:gd name="T76" fmla="*/ 0 w 90"/>
                  <a:gd name="T77" fmla="*/ 0 h 1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123"/>
                  <a:gd name="T119" fmla="*/ 90 w 90"/>
                  <a:gd name="T120" fmla="*/ 123 h 1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123">
                    <a:moveTo>
                      <a:pt x="82" y="119"/>
                    </a:moveTo>
                    <a:lnTo>
                      <a:pt x="90" y="81"/>
                    </a:lnTo>
                    <a:lnTo>
                      <a:pt x="87" y="81"/>
                    </a:lnTo>
                    <a:lnTo>
                      <a:pt x="82" y="82"/>
                    </a:lnTo>
                    <a:lnTo>
                      <a:pt x="76" y="83"/>
                    </a:lnTo>
                    <a:lnTo>
                      <a:pt x="67" y="85"/>
                    </a:lnTo>
                    <a:lnTo>
                      <a:pt x="58" y="85"/>
                    </a:lnTo>
                    <a:lnTo>
                      <a:pt x="51" y="85"/>
                    </a:lnTo>
                    <a:lnTo>
                      <a:pt x="44" y="83"/>
                    </a:lnTo>
                    <a:lnTo>
                      <a:pt x="42" y="80"/>
                    </a:lnTo>
                    <a:lnTo>
                      <a:pt x="43" y="77"/>
                    </a:lnTo>
                    <a:lnTo>
                      <a:pt x="46" y="73"/>
                    </a:lnTo>
                    <a:lnTo>
                      <a:pt x="53" y="69"/>
                    </a:lnTo>
                    <a:lnTo>
                      <a:pt x="59" y="64"/>
                    </a:lnTo>
                    <a:lnTo>
                      <a:pt x="66" y="60"/>
                    </a:lnTo>
                    <a:lnTo>
                      <a:pt x="72" y="57"/>
                    </a:lnTo>
                    <a:lnTo>
                      <a:pt x="77" y="54"/>
                    </a:lnTo>
                    <a:lnTo>
                      <a:pt x="78" y="53"/>
                    </a:lnTo>
                    <a:lnTo>
                      <a:pt x="79" y="52"/>
                    </a:lnTo>
                    <a:lnTo>
                      <a:pt x="79" y="49"/>
                    </a:lnTo>
                    <a:lnTo>
                      <a:pt x="78" y="46"/>
                    </a:lnTo>
                    <a:lnTo>
                      <a:pt x="73" y="46"/>
                    </a:lnTo>
                    <a:lnTo>
                      <a:pt x="70" y="49"/>
                    </a:lnTo>
                    <a:lnTo>
                      <a:pt x="67" y="52"/>
                    </a:lnTo>
                    <a:lnTo>
                      <a:pt x="63" y="54"/>
                    </a:lnTo>
                    <a:lnTo>
                      <a:pt x="58" y="58"/>
                    </a:lnTo>
                    <a:lnTo>
                      <a:pt x="54" y="60"/>
                    </a:lnTo>
                    <a:lnTo>
                      <a:pt x="48" y="62"/>
                    </a:lnTo>
                    <a:lnTo>
                      <a:pt x="44" y="62"/>
                    </a:lnTo>
                    <a:lnTo>
                      <a:pt x="39" y="62"/>
                    </a:lnTo>
                    <a:lnTo>
                      <a:pt x="34" y="59"/>
                    </a:lnTo>
                    <a:lnTo>
                      <a:pt x="37" y="52"/>
                    </a:lnTo>
                    <a:lnTo>
                      <a:pt x="42" y="44"/>
                    </a:lnTo>
                    <a:lnTo>
                      <a:pt x="44" y="36"/>
                    </a:lnTo>
                    <a:lnTo>
                      <a:pt x="43" y="31"/>
                    </a:lnTo>
                    <a:lnTo>
                      <a:pt x="43" y="26"/>
                    </a:lnTo>
                    <a:lnTo>
                      <a:pt x="44" y="21"/>
                    </a:lnTo>
                    <a:lnTo>
                      <a:pt x="47" y="17"/>
                    </a:lnTo>
                    <a:lnTo>
                      <a:pt x="51" y="13"/>
                    </a:lnTo>
                    <a:lnTo>
                      <a:pt x="55" y="7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7"/>
                    </a:lnTo>
                    <a:lnTo>
                      <a:pt x="30" y="9"/>
                    </a:lnTo>
                    <a:lnTo>
                      <a:pt x="20" y="17"/>
                    </a:lnTo>
                    <a:lnTo>
                      <a:pt x="11" y="28"/>
                    </a:lnTo>
                    <a:lnTo>
                      <a:pt x="2" y="41"/>
                    </a:lnTo>
                    <a:lnTo>
                      <a:pt x="0" y="54"/>
                    </a:lnTo>
                    <a:lnTo>
                      <a:pt x="2" y="63"/>
                    </a:lnTo>
                    <a:lnTo>
                      <a:pt x="7" y="71"/>
                    </a:lnTo>
                    <a:lnTo>
                      <a:pt x="13" y="79"/>
                    </a:lnTo>
                    <a:lnTo>
                      <a:pt x="15" y="87"/>
                    </a:lnTo>
                    <a:lnTo>
                      <a:pt x="16" y="99"/>
                    </a:lnTo>
                    <a:lnTo>
                      <a:pt x="20" y="112"/>
                    </a:lnTo>
                    <a:lnTo>
                      <a:pt x="28" y="119"/>
                    </a:lnTo>
                    <a:lnTo>
                      <a:pt x="40" y="123"/>
                    </a:lnTo>
                    <a:lnTo>
                      <a:pt x="48" y="123"/>
                    </a:lnTo>
                    <a:lnTo>
                      <a:pt x="57" y="122"/>
                    </a:lnTo>
                    <a:lnTo>
                      <a:pt x="64" y="122"/>
                    </a:lnTo>
                    <a:lnTo>
                      <a:pt x="70" y="121"/>
                    </a:lnTo>
                    <a:lnTo>
                      <a:pt x="76" y="121"/>
                    </a:lnTo>
                    <a:lnTo>
                      <a:pt x="79" y="119"/>
                    </a:lnTo>
                    <a:lnTo>
                      <a:pt x="81" y="119"/>
                    </a:lnTo>
                    <a:lnTo>
                      <a:pt x="82" y="119"/>
                    </a:lnTo>
                  </a:path>
                </a:pathLst>
              </a:custGeom>
              <a:noFill/>
              <a:ln w="0">
                <a:solidFill>
                  <a:srgbClr val="728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4" name="Freeform 209"/>
              <p:cNvSpPr>
                <a:spLocks/>
              </p:cNvSpPr>
              <p:nvPr/>
            </p:nvSpPr>
            <p:spPr bwMode="auto">
              <a:xfrm>
                <a:off x="4539" y="724"/>
                <a:ext cx="30" cy="37"/>
              </a:xfrm>
              <a:custGeom>
                <a:avLst/>
                <a:gdLst>
                  <a:gd name="T0" fmla="*/ 0 w 183"/>
                  <a:gd name="T1" fmla="*/ 0 h 224"/>
                  <a:gd name="T2" fmla="*/ 0 w 183"/>
                  <a:gd name="T3" fmla="*/ 0 h 224"/>
                  <a:gd name="T4" fmla="*/ 0 w 183"/>
                  <a:gd name="T5" fmla="*/ 0 h 224"/>
                  <a:gd name="T6" fmla="*/ 0 w 183"/>
                  <a:gd name="T7" fmla="*/ 0 h 224"/>
                  <a:gd name="T8" fmla="*/ 0 w 183"/>
                  <a:gd name="T9" fmla="*/ 0 h 224"/>
                  <a:gd name="T10" fmla="*/ 0 w 183"/>
                  <a:gd name="T11" fmla="*/ 0 h 224"/>
                  <a:gd name="T12" fmla="*/ 0 w 183"/>
                  <a:gd name="T13" fmla="*/ 0 h 224"/>
                  <a:gd name="T14" fmla="*/ 0 w 183"/>
                  <a:gd name="T15" fmla="*/ 0 h 224"/>
                  <a:gd name="T16" fmla="*/ 0 w 183"/>
                  <a:gd name="T17" fmla="*/ 0 h 224"/>
                  <a:gd name="T18" fmla="*/ 0 w 183"/>
                  <a:gd name="T19" fmla="*/ 0 h 224"/>
                  <a:gd name="T20" fmla="*/ 0 w 183"/>
                  <a:gd name="T21" fmla="*/ 0 h 224"/>
                  <a:gd name="T22" fmla="*/ 0 w 183"/>
                  <a:gd name="T23" fmla="*/ 0 h 224"/>
                  <a:gd name="T24" fmla="*/ 0 w 183"/>
                  <a:gd name="T25" fmla="*/ 0 h 224"/>
                  <a:gd name="T26" fmla="*/ 0 w 183"/>
                  <a:gd name="T27" fmla="*/ 0 h 224"/>
                  <a:gd name="T28" fmla="*/ 0 w 183"/>
                  <a:gd name="T29" fmla="*/ 0 h 224"/>
                  <a:gd name="T30" fmla="*/ 0 w 183"/>
                  <a:gd name="T31" fmla="*/ 0 h 224"/>
                  <a:gd name="T32" fmla="*/ 0 w 183"/>
                  <a:gd name="T33" fmla="*/ 0 h 224"/>
                  <a:gd name="T34" fmla="*/ 0 w 183"/>
                  <a:gd name="T35" fmla="*/ 0 h 224"/>
                  <a:gd name="T36" fmla="*/ 0 w 183"/>
                  <a:gd name="T37" fmla="*/ 0 h 224"/>
                  <a:gd name="T38" fmla="*/ 0 w 183"/>
                  <a:gd name="T39" fmla="*/ 0 h 224"/>
                  <a:gd name="T40" fmla="*/ 0 w 183"/>
                  <a:gd name="T41" fmla="*/ 0 h 224"/>
                  <a:gd name="T42" fmla="*/ 0 w 183"/>
                  <a:gd name="T43" fmla="*/ 0 h 224"/>
                  <a:gd name="T44" fmla="*/ 0 w 183"/>
                  <a:gd name="T45" fmla="*/ 0 h 224"/>
                  <a:gd name="T46" fmla="*/ 0 w 183"/>
                  <a:gd name="T47" fmla="*/ 0 h 224"/>
                  <a:gd name="T48" fmla="*/ 0 w 183"/>
                  <a:gd name="T49" fmla="*/ 0 h 224"/>
                  <a:gd name="T50" fmla="*/ 0 w 183"/>
                  <a:gd name="T51" fmla="*/ 0 h 224"/>
                  <a:gd name="T52" fmla="*/ 0 w 183"/>
                  <a:gd name="T53" fmla="*/ 0 h 224"/>
                  <a:gd name="T54" fmla="*/ 0 w 183"/>
                  <a:gd name="T55" fmla="*/ 0 h 224"/>
                  <a:gd name="T56" fmla="*/ 0 w 183"/>
                  <a:gd name="T57" fmla="*/ 0 h 224"/>
                  <a:gd name="T58" fmla="*/ 0 w 183"/>
                  <a:gd name="T59" fmla="*/ 0 h 224"/>
                  <a:gd name="T60" fmla="*/ 0 w 183"/>
                  <a:gd name="T61" fmla="*/ 0 h 224"/>
                  <a:gd name="T62" fmla="*/ 0 w 183"/>
                  <a:gd name="T63" fmla="*/ 0 h 224"/>
                  <a:gd name="T64" fmla="*/ 0 w 183"/>
                  <a:gd name="T65" fmla="*/ 0 h 224"/>
                  <a:gd name="T66" fmla="*/ 0 w 183"/>
                  <a:gd name="T67" fmla="*/ 0 h 224"/>
                  <a:gd name="T68" fmla="*/ 0 w 183"/>
                  <a:gd name="T69" fmla="*/ 0 h 224"/>
                  <a:gd name="T70" fmla="*/ 0 w 183"/>
                  <a:gd name="T71" fmla="*/ 0 h 2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3"/>
                  <a:gd name="T109" fmla="*/ 0 h 224"/>
                  <a:gd name="T110" fmla="*/ 183 w 183"/>
                  <a:gd name="T111" fmla="*/ 224 h 2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3" h="224">
                    <a:moveTo>
                      <a:pt x="183" y="212"/>
                    </a:moveTo>
                    <a:lnTo>
                      <a:pt x="178" y="216"/>
                    </a:lnTo>
                    <a:lnTo>
                      <a:pt x="172" y="221"/>
                    </a:lnTo>
                    <a:lnTo>
                      <a:pt x="164" y="223"/>
                    </a:lnTo>
                    <a:lnTo>
                      <a:pt x="155" y="224"/>
                    </a:lnTo>
                    <a:lnTo>
                      <a:pt x="144" y="223"/>
                    </a:lnTo>
                    <a:lnTo>
                      <a:pt x="134" y="220"/>
                    </a:lnTo>
                    <a:lnTo>
                      <a:pt x="123" y="212"/>
                    </a:lnTo>
                    <a:lnTo>
                      <a:pt x="112" y="200"/>
                    </a:lnTo>
                    <a:lnTo>
                      <a:pt x="105" y="186"/>
                    </a:lnTo>
                    <a:lnTo>
                      <a:pt x="101" y="176"/>
                    </a:lnTo>
                    <a:lnTo>
                      <a:pt x="97" y="169"/>
                    </a:lnTo>
                    <a:lnTo>
                      <a:pt x="95" y="163"/>
                    </a:lnTo>
                    <a:lnTo>
                      <a:pt x="92" y="158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67" y="139"/>
                    </a:lnTo>
                    <a:lnTo>
                      <a:pt x="56" y="132"/>
                    </a:lnTo>
                    <a:lnTo>
                      <a:pt x="48" y="123"/>
                    </a:lnTo>
                    <a:lnTo>
                      <a:pt x="42" y="113"/>
                    </a:lnTo>
                    <a:lnTo>
                      <a:pt x="39" y="103"/>
                    </a:lnTo>
                    <a:lnTo>
                      <a:pt x="37" y="94"/>
                    </a:lnTo>
                    <a:lnTo>
                      <a:pt x="37" y="84"/>
                    </a:lnTo>
                    <a:lnTo>
                      <a:pt x="37" y="75"/>
                    </a:lnTo>
                    <a:lnTo>
                      <a:pt x="39" y="68"/>
                    </a:lnTo>
                    <a:lnTo>
                      <a:pt x="41" y="63"/>
                    </a:lnTo>
                    <a:lnTo>
                      <a:pt x="42" y="57"/>
                    </a:lnTo>
                    <a:lnTo>
                      <a:pt x="43" y="52"/>
                    </a:lnTo>
                    <a:lnTo>
                      <a:pt x="43" y="46"/>
                    </a:lnTo>
                    <a:lnTo>
                      <a:pt x="40" y="40"/>
                    </a:lnTo>
                    <a:lnTo>
                      <a:pt x="35" y="36"/>
                    </a:lnTo>
                    <a:lnTo>
                      <a:pt x="27" y="30"/>
                    </a:lnTo>
                    <a:lnTo>
                      <a:pt x="15" y="26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8" y="8"/>
                    </a:lnTo>
                    <a:lnTo>
                      <a:pt x="46" y="13"/>
                    </a:lnTo>
                    <a:lnTo>
                      <a:pt x="55" y="19"/>
                    </a:lnTo>
                    <a:lnTo>
                      <a:pt x="62" y="27"/>
                    </a:lnTo>
                    <a:lnTo>
                      <a:pt x="67" y="36"/>
                    </a:lnTo>
                    <a:lnTo>
                      <a:pt x="71" y="55"/>
                    </a:lnTo>
                    <a:lnTo>
                      <a:pt x="70" y="71"/>
                    </a:lnTo>
                    <a:lnTo>
                      <a:pt x="68" y="84"/>
                    </a:lnTo>
                    <a:lnTo>
                      <a:pt x="69" y="96"/>
                    </a:lnTo>
                    <a:lnTo>
                      <a:pt x="72" y="102"/>
                    </a:lnTo>
                    <a:lnTo>
                      <a:pt x="79" y="108"/>
                    </a:lnTo>
                    <a:lnTo>
                      <a:pt x="88" y="112"/>
                    </a:lnTo>
                    <a:lnTo>
                      <a:pt x="96" y="118"/>
                    </a:lnTo>
                    <a:lnTo>
                      <a:pt x="106" y="124"/>
                    </a:lnTo>
                    <a:lnTo>
                      <a:pt x="115" y="135"/>
                    </a:lnTo>
                    <a:lnTo>
                      <a:pt x="123" y="147"/>
                    </a:lnTo>
                    <a:lnTo>
                      <a:pt x="129" y="164"/>
                    </a:lnTo>
                    <a:lnTo>
                      <a:pt x="131" y="169"/>
                    </a:lnTo>
                    <a:lnTo>
                      <a:pt x="134" y="174"/>
                    </a:lnTo>
                    <a:lnTo>
                      <a:pt x="139" y="177"/>
                    </a:lnTo>
                    <a:lnTo>
                      <a:pt x="144" y="181"/>
                    </a:lnTo>
                    <a:lnTo>
                      <a:pt x="149" y="183"/>
                    </a:lnTo>
                    <a:lnTo>
                      <a:pt x="156" y="183"/>
                    </a:lnTo>
                    <a:lnTo>
                      <a:pt x="161" y="183"/>
                    </a:lnTo>
                    <a:lnTo>
                      <a:pt x="165" y="181"/>
                    </a:lnTo>
                    <a:lnTo>
                      <a:pt x="173" y="183"/>
                    </a:lnTo>
                    <a:lnTo>
                      <a:pt x="178" y="194"/>
                    </a:lnTo>
                    <a:lnTo>
                      <a:pt x="182" y="206"/>
                    </a:lnTo>
                    <a:lnTo>
                      <a:pt x="183" y="212"/>
                    </a:lnTo>
                    <a:close/>
                  </a:path>
                </a:pathLst>
              </a:custGeom>
              <a:solidFill>
                <a:srgbClr val="72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5" name="Freeform 210"/>
              <p:cNvSpPr>
                <a:spLocks noEditPoints="1"/>
              </p:cNvSpPr>
              <p:nvPr/>
            </p:nvSpPr>
            <p:spPr bwMode="auto">
              <a:xfrm>
                <a:off x="4538" y="723"/>
                <a:ext cx="32" cy="39"/>
              </a:xfrm>
              <a:custGeom>
                <a:avLst/>
                <a:gdLst>
                  <a:gd name="T0" fmla="*/ 0 w 190"/>
                  <a:gd name="T1" fmla="*/ 0 h 231"/>
                  <a:gd name="T2" fmla="*/ 0 w 190"/>
                  <a:gd name="T3" fmla="*/ 0 h 231"/>
                  <a:gd name="T4" fmla="*/ 0 w 190"/>
                  <a:gd name="T5" fmla="*/ 0 h 231"/>
                  <a:gd name="T6" fmla="*/ 0 w 190"/>
                  <a:gd name="T7" fmla="*/ 0 h 231"/>
                  <a:gd name="T8" fmla="*/ 0 w 190"/>
                  <a:gd name="T9" fmla="*/ 0 h 231"/>
                  <a:gd name="T10" fmla="*/ 0 w 190"/>
                  <a:gd name="T11" fmla="*/ 0 h 231"/>
                  <a:gd name="T12" fmla="*/ 0 w 190"/>
                  <a:gd name="T13" fmla="*/ 0 h 231"/>
                  <a:gd name="T14" fmla="*/ 0 w 190"/>
                  <a:gd name="T15" fmla="*/ 0 h 231"/>
                  <a:gd name="T16" fmla="*/ 0 w 190"/>
                  <a:gd name="T17" fmla="*/ 0 h 231"/>
                  <a:gd name="T18" fmla="*/ 0 w 190"/>
                  <a:gd name="T19" fmla="*/ 0 h 231"/>
                  <a:gd name="T20" fmla="*/ 0 w 190"/>
                  <a:gd name="T21" fmla="*/ 0 h 231"/>
                  <a:gd name="T22" fmla="*/ 0 w 190"/>
                  <a:gd name="T23" fmla="*/ 0 h 231"/>
                  <a:gd name="T24" fmla="*/ 0 w 190"/>
                  <a:gd name="T25" fmla="*/ 0 h 231"/>
                  <a:gd name="T26" fmla="*/ 0 w 190"/>
                  <a:gd name="T27" fmla="*/ 0 h 231"/>
                  <a:gd name="T28" fmla="*/ 0 w 190"/>
                  <a:gd name="T29" fmla="*/ 0 h 231"/>
                  <a:gd name="T30" fmla="*/ 0 w 190"/>
                  <a:gd name="T31" fmla="*/ 0 h 231"/>
                  <a:gd name="T32" fmla="*/ 0 w 190"/>
                  <a:gd name="T33" fmla="*/ 0 h 231"/>
                  <a:gd name="T34" fmla="*/ 0 w 190"/>
                  <a:gd name="T35" fmla="*/ 0 h 231"/>
                  <a:gd name="T36" fmla="*/ 0 w 190"/>
                  <a:gd name="T37" fmla="*/ 0 h 231"/>
                  <a:gd name="T38" fmla="*/ 0 w 190"/>
                  <a:gd name="T39" fmla="*/ 0 h 231"/>
                  <a:gd name="T40" fmla="*/ 0 w 190"/>
                  <a:gd name="T41" fmla="*/ 0 h 231"/>
                  <a:gd name="T42" fmla="*/ 0 w 190"/>
                  <a:gd name="T43" fmla="*/ 0 h 231"/>
                  <a:gd name="T44" fmla="*/ 0 w 190"/>
                  <a:gd name="T45" fmla="*/ 0 h 231"/>
                  <a:gd name="T46" fmla="*/ 0 w 190"/>
                  <a:gd name="T47" fmla="*/ 0 h 231"/>
                  <a:gd name="T48" fmla="*/ 0 w 190"/>
                  <a:gd name="T49" fmla="*/ 0 h 231"/>
                  <a:gd name="T50" fmla="*/ 0 w 190"/>
                  <a:gd name="T51" fmla="*/ 0 h 231"/>
                  <a:gd name="T52" fmla="*/ 0 w 190"/>
                  <a:gd name="T53" fmla="*/ 0 h 231"/>
                  <a:gd name="T54" fmla="*/ 0 w 190"/>
                  <a:gd name="T55" fmla="*/ 0 h 231"/>
                  <a:gd name="T56" fmla="*/ 0 w 190"/>
                  <a:gd name="T57" fmla="*/ 0 h 231"/>
                  <a:gd name="T58" fmla="*/ 0 w 190"/>
                  <a:gd name="T59" fmla="*/ 0 h 231"/>
                  <a:gd name="T60" fmla="*/ 0 w 190"/>
                  <a:gd name="T61" fmla="*/ 0 h 231"/>
                  <a:gd name="T62" fmla="*/ 0 w 190"/>
                  <a:gd name="T63" fmla="*/ 0 h 231"/>
                  <a:gd name="T64" fmla="*/ 0 w 190"/>
                  <a:gd name="T65" fmla="*/ 0 h 231"/>
                  <a:gd name="T66" fmla="*/ 0 w 190"/>
                  <a:gd name="T67" fmla="*/ 0 h 231"/>
                  <a:gd name="T68" fmla="*/ 0 w 190"/>
                  <a:gd name="T69" fmla="*/ 0 h 231"/>
                  <a:gd name="T70" fmla="*/ 0 w 190"/>
                  <a:gd name="T71" fmla="*/ 0 h 231"/>
                  <a:gd name="T72" fmla="*/ 0 w 190"/>
                  <a:gd name="T73" fmla="*/ 0 h 231"/>
                  <a:gd name="T74" fmla="*/ 0 w 190"/>
                  <a:gd name="T75" fmla="*/ 0 h 231"/>
                  <a:gd name="T76" fmla="*/ 0 w 190"/>
                  <a:gd name="T77" fmla="*/ 0 h 231"/>
                  <a:gd name="T78" fmla="*/ 0 w 190"/>
                  <a:gd name="T79" fmla="*/ 0 h 231"/>
                  <a:gd name="T80" fmla="*/ 0 w 190"/>
                  <a:gd name="T81" fmla="*/ 0 h 231"/>
                  <a:gd name="T82" fmla="*/ 0 w 190"/>
                  <a:gd name="T83" fmla="*/ 0 h 231"/>
                  <a:gd name="T84" fmla="*/ 0 w 190"/>
                  <a:gd name="T85" fmla="*/ 0 h 231"/>
                  <a:gd name="T86" fmla="*/ 0 w 190"/>
                  <a:gd name="T87" fmla="*/ 0 h 231"/>
                  <a:gd name="T88" fmla="*/ 0 w 190"/>
                  <a:gd name="T89" fmla="*/ 0 h 231"/>
                  <a:gd name="T90" fmla="*/ 0 w 190"/>
                  <a:gd name="T91" fmla="*/ 0 h 231"/>
                  <a:gd name="T92" fmla="*/ 0 w 190"/>
                  <a:gd name="T93" fmla="*/ 0 h 231"/>
                  <a:gd name="T94" fmla="*/ 0 w 190"/>
                  <a:gd name="T95" fmla="*/ 0 h 231"/>
                  <a:gd name="T96" fmla="*/ 0 w 190"/>
                  <a:gd name="T97" fmla="*/ 0 h 231"/>
                  <a:gd name="T98" fmla="*/ 0 w 190"/>
                  <a:gd name="T99" fmla="*/ 0 h 231"/>
                  <a:gd name="T100" fmla="*/ 0 w 190"/>
                  <a:gd name="T101" fmla="*/ 0 h 2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0"/>
                  <a:gd name="T154" fmla="*/ 0 h 231"/>
                  <a:gd name="T155" fmla="*/ 190 w 190"/>
                  <a:gd name="T156" fmla="*/ 231 h 2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0" h="231">
                    <a:moveTo>
                      <a:pt x="0" y="16"/>
                    </a:moveTo>
                    <a:lnTo>
                      <a:pt x="2" y="22"/>
                    </a:lnTo>
                    <a:lnTo>
                      <a:pt x="6" y="26"/>
                    </a:lnTo>
                    <a:lnTo>
                      <a:pt x="11" y="30"/>
                    </a:lnTo>
                    <a:lnTo>
                      <a:pt x="18" y="32"/>
                    </a:lnTo>
                    <a:lnTo>
                      <a:pt x="28" y="35"/>
                    </a:lnTo>
                    <a:lnTo>
                      <a:pt x="34" y="39"/>
                    </a:lnTo>
                    <a:lnTo>
                      <a:pt x="40" y="43"/>
                    </a:lnTo>
                    <a:lnTo>
                      <a:pt x="43" y="48"/>
                    </a:lnTo>
                    <a:lnTo>
                      <a:pt x="44" y="52"/>
                    </a:lnTo>
                    <a:lnTo>
                      <a:pt x="44" y="57"/>
                    </a:lnTo>
                    <a:lnTo>
                      <a:pt x="42" y="62"/>
                    </a:lnTo>
                    <a:lnTo>
                      <a:pt x="41" y="67"/>
                    </a:lnTo>
                    <a:lnTo>
                      <a:pt x="40" y="70"/>
                    </a:lnTo>
                    <a:lnTo>
                      <a:pt x="37" y="79"/>
                    </a:lnTo>
                    <a:lnTo>
                      <a:pt x="36" y="88"/>
                    </a:lnTo>
                    <a:lnTo>
                      <a:pt x="37" y="99"/>
                    </a:lnTo>
                    <a:lnTo>
                      <a:pt x="40" y="110"/>
                    </a:lnTo>
                    <a:lnTo>
                      <a:pt x="43" y="120"/>
                    </a:lnTo>
                    <a:lnTo>
                      <a:pt x="49" y="130"/>
                    </a:lnTo>
                    <a:lnTo>
                      <a:pt x="58" y="139"/>
                    </a:lnTo>
                    <a:lnTo>
                      <a:pt x="70" y="145"/>
                    </a:lnTo>
                    <a:lnTo>
                      <a:pt x="84" y="154"/>
                    </a:lnTo>
                    <a:lnTo>
                      <a:pt x="92" y="161"/>
                    </a:lnTo>
                    <a:lnTo>
                      <a:pt x="96" y="168"/>
                    </a:lnTo>
                    <a:lnTo>
                      <a:pt x="99" y="175"/>
                    </a:lnTo>
                    <a:lnTo>
                      <a:pt x="113" y="205"/>
                    </a:lnTo>
                    <a:lnTo>
                      <a:pt x="120" y="213"/>
                    </a:lnTo>
                    <a:lnTo>
                      <a:pt x="125" y="218"/>
                    </a:lnTo>
                    <a:lnTo>
                      <a:pt x="132" y="223"/>
                    </a:lnTo>
                    <a:lnTo>
                      <a:pt x="138" y="226"/>
                    </a:lnTo>
                    <a:lnTo>
                      <a:pt x="143" y="228"/>
                    </a:lnTo>
                    <a:lnTo>
                      <a:pt x="149" y="231"/>
                    </a:lnTo>
                    <a:lnTo>
                      <a:pt x="154" y="231"/>
                    </a:lnTo>
                    <a:lnTo>
                      <a:pt x="160" y="231"/>
                    </a:lnTo>
                    <a:lnTo>
                      <a:pt x="169" y="230"/>
                    </a:lnTo>
                    <a:lnTo>
                      <a:pt x="178" y="226"/>
                    </a:lnTo>
                    <a:lnTo>
                      <a:pt x="185" y="222"/>
                    </a:lnTo>
                    <a:lnTo>
                      <a:pt x="189" y="216"/>
                    </a:lnTo>
                    <a:lnTo>
                      <a:pt x="190" y="215"/>
                    </a:lnTo>
                    <a:lnTo>
                      <a:pt x="190" y="214"/>
                    </a:lnTo>
                    <a:lnTo>
                      <a:pt x="189" y="207"/>
                    </a:lnTo>
                    <a:lnTo>
                      <a:pt x="186" y="197"/>
                    </a:lnTo>
                    <a:lnTo>
                      <a:pt x="181" y="187"/>
                    </a:lnTo>
                    <a:lnTo>
                      <a:pt x="176" y="180"/>
                    </a:lnTo>
                    <a:lnTo>
                      <a:pt x="174" y="179"/>
                    </a:lnTo>
                    <a:lnTo>
                      <a:pt x="172" y="179"/>
                    </a:lnTo>
                    <a:lnTo>
                      <a:pt x="169" y="179"/>
                    </a:lnTo>
                    <a:lnTo>
                      <a:pt x="167" y="180"/>
                    </a:lnTo>
                    <a:lnTo>
                      <a:pt x="163" y="182"/>
                    </a:lnTo>
                    <a:lnTo>
                      <a:pt x="159" y="182"/>
                    </a:lnTo>
                    <a:lnTo>
                      <a:pt x="153" y="181"/>
                    </a:lnTo>
                    <a:lnTo>
                      <a:pt x="148" y="180"/>
                    </a:lnTo>
                    <a:lnTo>
                      <a:pt x="143" y="178"/>
                    </a:lnTo>
                    <a:lnTo>
                      <a:pt x="140" y="175"/>
                    </a:lnTo>
                    <a:lnTo>
                      <a:pt x="138" y="171"/>
                    </a:lnTo>
                    <a:lnTo>
                      <a:pt x="136" y="167"/>
                    </a:lnTo>
                    <a:lnTo>
                      <a:pt x="133" y="156"/>
                    </a:lnTo>
                    <a:lnTo>
                      <a:pt x="128" y="145"/>
                    </a:lnTo>
                    <a:lnTo>
                      <a:pt x="123" y="136"/>
                    </a:lnTo>
                    <a:lnTo>
                      <a:pt x="118" y="130"/>
                    </a:lnTo>
                    <a:lnTo>
                      <a:pt x="111" y="124"/>
                    </a:lnTo>
                    <a:lnTo>
                      <a:pt x="105" y="120"/>
                    </a:lnTo>
                    <a:lnTo>
                      <a:pt x="98" y="115"/>
                    </a:lnTo>
                    <a:lnTo>
                      <a:pt x="93" y="112"/>
                    </a:lnTo>
                    <a:lnTo>
                      <a:pt x="86" y="108"/>
                    </a:lnTo>
                    <a:lnTo>
                      <a:pt x="82" y="105"/>
                    </a:lnTo>
                    <a:lnTo>
                      <a:pt x="79" y="102"/>
                    </a:lnTo>
                    <a:lnTo>
                      <a:pt x="76" y="98"/>
                    </a:lnTo>
                    <a:lnTo>
                      <a:pt x="76" y="78"/>
                    </a:lnTo>
                    <a:lnTo>
                      <a:pt x="77" y="70"/>
                    </a:lnTo>
                    <a:lnTo>
                      <a:pt x="79" y="60"/>
                    </a:lnTo>
                    <a:lnTo>
                      <a:pt x="77" y="49"/>
                    </a:lnTo>
                    <a:lnTo>
                      <a:pt x="73" y="37"/>
                    </a:lnTo>
                    <a:lnTo>
                      <a:pt x="68" y="28"/>
                    </a:lnTo>
                    <a:lnTo>
                      <a:pt x="61" y="20"/>
                    </a:lnTo>
                    <a:lnTo>
                      <a:pt x="54" y="13"/>
                    </a:lnTo>
                    <a:lnTo>
                      <a:pt x="45" y="7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9" y="5"/>
                    </a:lnTo>
                    <a:lnTo>
                      <a:pt x="3" y="10"/>
                    </a:lnTo>
                    <a:lnTo>
                      <a:pt x="0" y="16"/>
                    </a:lnTo>
                    <a:close/>
                    <a:moveTo>
                      <a:pt x="119" y="200"/>
                    </a:moveTo>
                    <a:lnTo>
                      <a:pt x="116" y="196"/>
                    </a:lnTo>
                    <a:lnTo>
                      <a:pt x="112" y="186"/>
                    </a:lnTo>
                    <a:lnTo>
                      <a:pt x="107" y="177"/>
                    </a:lnTo>
                    <a:lnTo>
                      <a:pt x="105" y="172"/>
                    </a:lnTo>
                    <a:lnTo>
                      <a:pt x="103" y="168"/>
                    </a:lnTo>
                    <a:lnTo>
                      <a:pt x="101" y="163"/>
                    </a:lnTo>
                    <a:lnTo>
                      <a:pt x="99" y="160"/>
                    </a:lnTo>
                    <a:lnTo>
                      <a:pt x="97" y="157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81" y="144"/>
                    </a:lnTo>
                    <a:lnTo>
                      <a:pt x="72" y="140"/>
                    </a:lnTo>
                    <a:lnTo>
                      <a:pt x="62" y="133"/>
                    </a:lnTo>
                    <a:lnTo>
                      <a:pt x="55" y="125"/>
                    </a:lnTo>
                    <a:lnTo>
                      <a:pt x="49" y="117"/>
                    </a:lnTo>
                    <a:lnTo>
                      <a:pt x="46" y="108"/>
                    </a:lnTo>
                    <a:lnTo>
                      <a:pt x="44" y="98"/>
                    </a:lnTo>
                    <a:lnTo>
                      <a:pt x="44" y="88"/>
                    </a:lnTo>
                    <a:lnTo>
                      <a:pt x="45" y="79"/>
                    </a:lnTo>
                    <a:lnTo>
                      <a:pt x="46" y="72"/>
                    </a:lnTo>
                    <a:lnTo>
                      <a:pt x="47" y="69"/>
                    </a:lnTo>
                    <a:lnTo>
                      <a:pt x="49" y="64"/>
                    </a:lnTo>
                    <a:lnTo>
                      <a:pt x="50" y="58"/>
                    </a:lnTo>
                    <a:lnTo>
                      <a:pt x="50" y="52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8" y="44"/>
                    </a:lnTo>
                    <a:lnTo>
                      <a:pt x="45" y="39"/>
                    </a:lnTo>
                    <a:lnTo>
                      <a:pt x="39" y="33"/>
                    </a:lnTo>
                    <a:lnTo>
                      <a:pt x="31" y="29"/>
                    </a:lnTo>
                    <a:lnTo>
                      <a:pt x="20" y="25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8" y="20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7" y="9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8" y="9"/>
                    </a:lnTo>
                    <a:lnTo>
                      <a:pt x="34" y="11"/>
                    </a:lnTo>
                    <a:lnTo>
                      <a:pt x="42" y="14"/>
                    </a:lnTo>
                    <a:lnTo>
                      <a:pt x="49" y="19"/>
                    </a:lnTo>
                    <a:lnTo>
                      <a:pt x="57" y="24"/>
                    </a:lnTo>
                    <a:lnTo>
                      <a:pt x="63" y="32"/>
                    </a:lnTo>
                    <a:lnTo>
                      <a:pt x="68" y="40"/>
                    </a:lnTo>
                    <a:lnTo>
                      <a:pt x="68" y="41"/>
                    </a:lnTo>
                    <a:lnTo>
                      <a:pt x="69" y="42"/>
                    </a:lnTo>
                    <a:lnTo>
                      <a:pt x="69" y="43"/>
                    </a:lnTo>
                    <a:lnTo>
                      <a:pt x="69" y="44"/>
                    </a:lnTo>
                    <a:lnTo>
                      <a:pt x="71" y="53"/>
                    </a:lnTo>
                    <a:lnTo>
                      <a:pt x="71" y="62"/>
                    </a:lnTo>
                    <a:lnTo>
                      <a:pt x="71" y="70"/>
                    </a:lnTo>
                    <a:lnTo>
                      <a:pt x="70" y="77"/>
                    </a:lnTo>
                    <a:lnTo>
                      <a:pt x="70" y="101"/>
                    </a:lnTo>
                    <a:lnTo>
                      <a:pt x="72" y="106"/>
                    </a:lnTo>
                    <a:lnTo>
                      <a:pt x="76" y="111"/>
                    </a:lnTo>
                    <a:lnTo>
                      <a:pt x="83" y="114"/>
                    </a:lnTo>
                    <a:lnTo>
                      <a:pt x="89" y="117"/>
                    </a:lnTo>
                    <a:lnTo>
                      <a:pt x="95" y="121"/>
                    </a:lnTo>
                    <a:lnTo>
                      <a:pt x="100" y="124"/>
                    </a:lnTo>
                    <a:lnTo>
                      <a:pt x="106" y="129"/>
                    </a:lnTo>
                    <a:lnTo>
                      <a:pt x="111" y="133"/>
                    </a:lnTo>
                    <a:lnTo>
                      <a:pt x="115" y="139"/>
                    </a:lnTo>
                    <a:lnTo>
                      <a:pt x="121" y="145"/>
                    </a:lnTo>
                    <a:lnTo>
                      <a:pt x="125" y="153"/>
                    </a:lnTo>
                    <a:lnTo>
                      <a:pt x="128" y="162"/>
                    </a:lnTo>
                    <a:lnTo>
                      <a:pt x="128" y="163"/>
                    </a:lnTo>
                    <a:lnTo>
                      <a:pt x="129" y="164"/>
                    </a:lnTo>
                    <a:lnTo>
                      <a:pt x="129" y="167"/>
                    </a:lnTo>
                    <a:lnTo>
                      <a:pt x="129" y="168"/>
                    </a:lnTo>
                    <a:lnTo>
                      <a:pt x="129" y="169"/>
                    </a:lnTo>
                    <a:lnTo>
                      <a:pt x="131" y="169"/>
                    </a:lnTo>
                    <a:lnTo>
                      <a:pt x="131" y="170"/>
                    </a:lnTo>
                    <a:lnTo>
                      <a:pt x="133" y="175"/>
                    </a:lnTo>
                    <a:lnTo>
                      <a:pt x="136" y="179"/>
                    </a:lnTo>
                    <a:lnTo>
                      <a:pt x="140" y="182"/>
                    </a:lnTo>
                    <a:lnTo>
                      <a:pt x="146" y="186"/>
                    </a:lnTo>
                    <a:lnTo>
                      <a:pt x="152" y="188"/>
                    </a:lnTo>
                    <a:lnTo>
                      <a:pt x="159" y="189"/>
                    </a:lnTo>
                    <a:lnTo>
                      <a:pt x="165" y="189"/>
                    </a:lnTo>
                    <a:lnTo>
                      <a:pt x="171" y="187"/>
                    </a:lnTo>
                    <a:lnTo>
                      <a:pt x="172" y="186"/>
                    </a:lnTo>
                    <a:lnTo>
                      <a:pt x="173" y="187"/>
                    </a:lnTo>
                    <a:lnTo>
                      <a:pt x="175" y="188"/>
                    </a:lnTo>
                    <a:lnTo>
                      <a:pt x="176" y="191"/>
                    </a:lnTo>
                    <a:lnTo>
                      <a:pt x="178" y="195"/>
                    </a:lnTo>
                    <a:lnTo>
                      <a:pt x="179" y="199"/>
                    </a:lnTo>
                    <a:lnTo>
                      <a:pt x="180" y="203"/>
                    </a:lnTo>
                    <a:lnTo>
                      <a:pt x="181" y="206"/>
                    </a:lnTo>
                    <a:lnTo>
                      <a:pt x="182" y="211"/>
                    </a:lnTo>
                    <a:lnTo>
                      <a:pt x="182" y="214"/>
                    </a:lnTo>
                    <a:lnTo>
                      <a:pt x="179" y="217"/>
                    </a:lnTo>
                    <a:lnTo>
                      <a:pt x="174" y="221"/>
                    </a:lnTo>
                    <a:lnTo>
                      <a:pt x="166" y="223"/>
                    </a:lnTo>
                    <a:lnTo>
                      <a:pt x="159" y="224"/>
                    </a:lnTo>
                    <a:lnTo>
                      <a:pt x="154" y="224"/>
                    </a:lnTo>
                    <a:lnTo>
                      <a:pt x="150" y="223"/>
                    </a:lnTo>
                    <a:lnTo>
                      <a:pt x="146" y="222"/>
                    </a:lnTo>
                    <a:lnTo>
                      <a:pt x="140" y="219"/>
                    </a:lnTo>
                    <a:lnTo>
                      <a:pt x="135" y="217"/>
                    </a:lnTo>
                    <a:lnTo>
                      <a:pt x="129" y="213"/>
                    </a:lnTo>
                    <a:lnTo>
                      <a:pt x="124" y="207"/>
                    </a:lnTo>
                    <a:lnTo>
                      <a:pt x="119" y="200"/>
                    </a:lnTo>
                    <a:close/>
                  </a:path>
                </a:pathLst>
              </a:custGeom>
              <a:solidFill>
                <a:srgbClr val="72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6" name="Freeform 211"/>
              <p:cNvSpPr>
                <a:spLocks/>
              </p:cNvSpPr>
              <p:nvPr/>
            </p:nvSpPr>
            <p:spPr bwMode="auto">
              <a:xfrm>
                <a:off x="4545" y="729"/>
                <a:ext cx="5" cy="2"/>
              </a:xfrm>
              <a:custGeom>
                <a:avLst/>
                <a:gdLst>
                  <a:gd name="T0" fmla="*/ 0 w 29"/>
                  <a:gd name="T1" fmla="*/ 0 h 12"/>
                  <a:gd name="T2" fmla="*/ 0 w 29"/>
                  <a:gd name="T3" fmla="*/ 0 h 12"/>
                  <a:gd name="T4" fmla="*/ 0 w 29"/>
                  <a:gd name="T5" fmla="*/ 0 h 12"/>
                  <a:gd name="T6" fmla="*/ 0 w 29"/>
                  <a:gd name="T7" fmla="*/ 0 h 12"/>
                  <a:gd name="T8" fmla="*/ 0 w 29"/>
                  <a:gd name="T9" fmla="*/ 0 h 12"/>
                  <a:gd name="T10" fmla="*/ 0 w 29"/>
                  <a:gd name="T11" fmla="*/ 0 h 12"/>
                  <a:gd name="T12" fmla="*/ 0 w 29"/>
                  <a:gd name="T13" fmla="*/ 0 h 12"/>
                  <a:gd name="T14" fmla="*/ 0 w 29"/>
                  <a:gd name="T15" fmla="*/ 0 h 12"/>
                  <a:gd name="T16" fmla="*/ 0 w 29"/>
                  <a:gd name="T17" fmla="*/ 0 h 12"/>
                  <a:gd name="T18" fmla="*/ 0 w 29"/>
                  <a:gd name="T19" fmla="*/ 0 h 12"/>
                  <a:gd name="T20" fmla="*/ 0 w 29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2"/>
                  <a:gd name="T35" fmla="*/ 29 w 2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2">
                    <a:moveTo>
                      <a:pt x="0" y="6"/>
                    </a:moveTo>
                    <a:lnTo>
                      <a:pt x="3" y="12"/>
                    </a:lnTo>
                    <a:lnTo>
                      <a:pt x="5" y="11"/>
                    </a:lnTo>
                    <a:lnTo>
                      <a:pt x="11" y="8"/>
                    </a:lnTo>
                    <a:lnTo>
                      <a:pt x="18" y="7"/>
                    </a:lnTo>
                    <a:lnTo>
                      <a:pt x="27" y="8"/>
                    </a:lnTo>
                    <a:lnTo>
                      <a:pt x="29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2E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12" name="Freeform 213"/>
            <p:cNvSpPr>
              <a:spLocks/>
            </p:cNvSpPr>
            <p:nvPr/>
          </p:nvSpPr>
          <p:spPr bwMode="auto">
            <a:xfrm>
              <a:off x="4546" y="732"/>
              <a:ext cx="5" cy="2"/>
            </a:xfrm>
            <a:custGeom>
              <a:avLst/>
              <a:gdLst>
                <a:gd name="T0" fmla="*/ 0 w 30"/>
                <a:gd name="T1" fmla="*/ 0 h 11"/>
                <a:gd name="T2" fmla="*/ 0 w 30"/>
                <a:gd name="T3" fmla="*/ 0 h 11"/>
                <a:gd name="T4" fmla="*/ 0 w 30"/>
                <a:gd name="T5" fmla="*/ 0 h 11"/>
                <a:gd name="T6" fmla="*/ 0 w 30"/>
                <a:gd name="T7" fmla="*/ 0 h 11"/>
                <a:gd name="T8" fmla="*/ 0 w 30"/>
                <a:gd name="T9" fmla="*/ 0 h 11"/>
                <a:gd name="T10" fmla="*/ 0 w 30"/>
                <a:gd name="T11" fmla="*/ 0 h 11"/>
                <a:gd name="T12" fmla="*/ 0 w 30"/>
                <a:gd name="T13" fmla="*/ 0 h 11"/>
                <a:gd name="T14" fmla="*/ 0 w 30"/>
                <a:gd name="T15" fmla="*/ 0 h 11"/>
                <a:gd name="T16" fmla="*/ 0 w 30"/>
                <a:gd name="T17" fmla="*/ 0 h 11"/>
                <a:gd name="T18" fmla="*/ 0 w 30"/>
                <a:gd name="T19" fmla="*/ 0 h 11"/>
                <a:gd name="T20" fmla="*/ 0 w 30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1"/>
                <a:gd name="T35" fmla="*/ 30 w 30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1">
                  <a:moveTo>
                    <a:pt x="2" y="9"/>
                  </a:moveTo>
                  <a:lnTo>
                    <a:pt x="4" y="8"/>
                  </a:lnTo>
                  <a:lnTo>
                    <a:pt x="11" y="8"/>
                  </a:lnTo>
                  <a:lnTo>
                    <a:pt x="20" y="8"/>
                  </a:lnTo>
                  <a:lnTo>
                    <a:pt x="27" y="11"/>
                  </a:lnTo>
                  <a:lnTo>
                    <a:pt x="30" y="6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214"/>
            <p:cNvSpPr>
              <a:spLocks/>
            </p:cNvSpPr>
            <p:nvPr/>
          </p:nvSpPr>
          <p:spPr bwMode="auto">
            <a:xfrm>
              <a:off x="4545" y="734"/>
              <a:ext cx="6" cy="3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0 h 13"/>
                <a:gd name="T4" fmla="*/ 0 w 33"/>
                <a:gd name="T5" fmla="*/ 0 h 13"/>
                <a:gd name="T6" fmla="*/ 0 w 33"/>
                <a:gd name="T7" fmla="*/ 0 h 13"/>
                <a:gd name="T8" fmla="*/ 0 w 33"/>
                <a:gd name="T9" fmla="*/ 0 h 13"/>
                <a:gd name="T10" fmla="*/ 0 w 33"/>
                <a:gd name="T11" fmla="*/ 0 h 13"/>
                <a:gd name="T12" fmla="*/ 0 w 33"/>
                <a:gd name="T13" fmla="*/ 0 h 13"/>
                <a:gd name="T14" fmla="*/ 0 w 33"/>
                <a:gd name="T15" fmla="*/ 0 h 13"/>
                <a:gd name="T16" fmla="*/ 0 w 33"/>
                <a:gd name="T17" fmla="*/ 0 h 13"/>
                <a:gd name="T18" fmla="*/ 0 w 33"/>
                <a:gd name="T19" fmla="*/ 0 h 13"/>
                <a:gd name="T20" fmla="*/ 0 w 33"/>
                <a:gd name="T21" fmla="*/ 0 h 13"/>
                <a:gd name="T22" fmla="*/ 0 w 33"/>
                <a:gd name="T23" fmla="*/ 0 h 13"/>
                <a:gd name="T24" fmla="*/ 0 w 33"/>
                <a:gd name="T25" fmla="*/ 0 h 13"/>
                <a:gd name="T26" fmla="*/ 0 w 33"/>
                <a:gd name="T27" fmla="*/ 0 h 13"/>
                <a:gd name="T28" fmla="*/ 0 w 33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13"/>
                <a:gd name="T47" fmla="*/ 33 w 33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13">
                  <a:moveTo>
                    <a:pt x="1" y="8"/>
                  </a:moveTo>
                  <a:lnTo>
                    <a:pt x="4" y="8"/>
                  </a:lnTo>
                  <a:lnTo>
                    <a:pt x="12" y="7"/>
                  </a:lnTo>
                  <a:lnTo>
                    <a:pt x="20" y="8"/>
                  </a:lnTo>
                  <a:lnTo>
                    <a:pt x="28" y="13"/>
                  </a:lnTo>
                  <a:lnTo>
                    <a:pt x="33" y="8"/>
                  </a:lnTo>
                  <a:lnTo>
                    <a:pt x="29" y="4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215"/>
            <p:cNvSpPr>
              <a:spLocks/>
            </p:cNvSpPr>
            <p:nvPr/>
          </p:nvSpPr>
          <p:spPr bwMode="auto">
            <a:xfrm>
              <a:off x="4545" y="738"/>
              <a:ext cx="5" cy="2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0 w 31"/>
                <a:gd name="T5" fmla="*/ 0 h 11"/>
                <a:gd name="T6" fmla="*/ 0 w 31"/>
                <a:gd name="T7" fmla="*/ 0 h 11"/>
                <a:gd name="T8" fmla="*/ 0 w 31"/>
                <a:gd name="T9" fmla="*/ 0 h 11"/>
                <a:gd name="T10" fmla="*/ 0 w 31"/>
                <a:gd name="T11" fmla="*/ 0 h 11"/>
                <a:gd name="T12" fmla="*/ 0 w 31"/>
                <a:gd name="T13" fmla="*/ 0 h 11"/>
                <a:gd name="T14" fmla="*/ 0 w 31"/>
                <a:gd name="T15" fmla="*/ 0 h 11"/>
                <a:gd name="T16" fmla="*/ 0 w 31"/>
                <a:gd name="T17" fmla="*/ 0 h 11"/>
                <a:gd name="T18" fmla="*/ 0 w 31"/>
                <a:gd name="T19" fmla="*/ 0 h 11"/>
                <a:gd name="T20" fmla="*/ 0 w 31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"/>
                <a:gd name="T35" fmla="*/ 31 w 31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">
                  <a:moveTo>
                    <a:pt x="0" y="5"/>
                  </a:moveTo>
                  <a:lnTo>
                    <a:pt x="3" y="11"/>
                  </a:lnTo>
                  <a:lnTo>
                    <a:pt x="5" y="10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30" y="8"/>
                  </a:lnTo>
                  <a:lnTo>
                    <a:pt x="31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216"/>
            <p:cNvSpPr>
              <a:spLocks/>
            </p:cNvSpPr>
            <p:nvPr/>
          </p:nvSpPr>
          <p:spPr bwMode="auto">
            <a:xfrm>
              <a:off x="4545" y="740"/>
              <a:ext cx="6" cy="3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0 h 16"/>
                <a:gd name="T4" fmla="*/ 0 w 32"/>
                <a:gd name="T5" fmla="*/ 0 h 16"/>
                <a:gd name="T6" fmla="*/ 0 w 32"/>
                <a:gd name="T7" fmla="*/ 0 h 16"/>
                <a:gd name="T8" fmla="*/ 0 w 32"/>
                <a:gd name="T9" fmla="*/ 0 h 16"/>
                <a:gd name="T10" fmla="*/ 0 w 32"/>
                <a:gd name="T11" fmla="*/ 0 h 16"/>
                <a:gd name="T12" fmla="*/ 0 w 32"/>
                <a:gd name="T13" fmla="*/ 0 h 16"/>
                <a:gd name="T14" fmla="*/ 0 w 32"/>
                <a:gd name="T15" fmla="*/ 0 h 16"/>
                <a:gd name="T16" fmla="*/ 0 w 32"/>
                <a:gd name="T17" fmla="*/ 0 h 16"/>
                <a:gd name="T18" fmla="*/ 0 w 32"/>
                <a:gd name="T19" fmla="*/ 0 h 16"/>
                <a:gd name="T20" fmla="*/ 0 w 32"/>
                <a:gd name="T21" fmla="*/ 0 h 16"/>
                <a:gd name="T22" fmla="*/ 0 w 32"/>
                <a:gd name="T23" fmla="*/ 0 h 16"/>
                <a:gd name="T24" fmla="*/ 0 w 32"/>
                <a:gd name="T25" fmla="*/ 0 h 16"/>
                <a:gd name="T26" fmla="*/ 0 w 32"/>
                <a:gd name="T27" fmla="*/ 0 h 16"/>
                <a:gd name="T28" fmla="*/ 0 w 3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16"/>
                <a:gd name="T47" fmla="*/ 32 w 3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16">
                  <a:moveTo>
                    <a:pt x="0" y="11"/>
                  </a:moveTo>
                  <a:lnTo>
                    <a:pt x="3" y="16"/>
                  </a:lnTo>
                  <a:lnTo>
                    <a:pt x="6" y="14"/>
                  </a:lnTo>
                  <a:lnTo>
                    <a:pt x="13" y="11"/>
                  </a:lnTo>
                  <a:lnTo>
                    <a:pt x="21" y="7"/>
                  </a:lnTo>
                  <a:lnTo>
                    <a:pt x="31" y="6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217"/>
            <p:cNvSpPr>
              <a:spLocks/>
            </p:cNvSpPr>
            <p:nvPr/>
          </p:nvSpPr>
          <p:spPr bwMode="auto">
            <a:xfrm>
              <a:off x="4547" y="741"/>
              <a:ext cx="5" cy="5"/>
            </a:xfrm>
            <a:custGeom>
              <a:avLst/>
              <a:gdLst>
                <a:gd name="T0" fmla="*/ 0 w 26"/>
                <a:gd name="T1" fmla="*/ 0 h 30"/>
                <a:gd name="T2" fmla="*/ 0 w 26"/>
                <a:gd name="T3" fmla="*/ 0 h 30"/>
                <a:gd name="T4" fmla="*/ 0 w 26"/>
                <a:gd name="T5" fmla="*/ 0 h 30"/>
                <a:gd name="T6" fmla="*/ 0 w 26"/>
                <a:gd name="T7" fmla="*/ 0 h 30"/>
                <a:gd name="T8" fmla="*/ 0 w 26"/>
                <a:gd name="T9" fmla="*/ 0 h 30"/>
                <a:gd name="T10" fmla="*/ 0 w 26"/>
                <a:gd name="T11" fmla="*/ 0 h 30"/>
                <a:gd name="T12" fmla="*/ 0 w 26"/>
                <a:gd name="T13" fmla="*/ 0 h 30"/>
                <a:gd name="T14" fmla="*/ 0 w 26"/>
                <a:gd name="T15" fmla="*/ 0 h 30"/>
                <a:gd name="T16" fmla="*/ 0 w 26"/>
                <a:gd name="T17" fmla="*/ 0 h 30"/>
                <a:gd name="T18" fmla="*/ 0 w 26"/>
                <a:gd name="T19" fmla="*/ 0 h 30"/>
                <a:gd name="T20" fmla="*/ 0 w 26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0"/>
                <a:gd name="T35" fmla="*/ 26 w 26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0">
                  <a:moveTo>
                    <a:pt x="0" y="28"/>
                  </a:moveTo>
                  <a:lnTo>
                    <a:pt x="6" y="30"/>
                  </a:lnTo>
                  <a:lnTo>
                    <a:pt x="7" y="27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26" y="7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6"/>
                  </a:lnTo>
                  <a:lnTo>
                    <a:pt x="2" y="2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218"/>
            <p:cNvSpPr>
              <a:spLocks/>
            </p:cNvSpPr>
            <p:nvPr/>
          </p:nvSpPr>
          <p:spPr bwMode="auto">
            <a:xfrm>
              <a:off x="4554" y="744"/>
              <a:ext cx="3" cy="7"/>
            </a:xfrm>
            <a:custGeom>
              <a:avLst/>
              <a:gdLst>
                <a:gd name="T0" fmla="*/ 0 w 18"/>
                <a:gd name="T1" fmla="*/ 0 h 37"/>
                <a:gd name="T2" fmla="*/ 0 w 18"/>
                <a:gd name="T3" fmla="*/ 0 h 37"/>
                <a:gd name="T4" fmla="*/ 0 w 18"/>
                <a:gd name="T5" fmla="*/ 0 h 37"/>
                <a:gd name="T6" fmla="*/ 0 w 18"/>
                <a:gd name="T7" fmla="*/ 0 h 37"/>
                <a:gd name="T8" fmla="*/ 0 w 18"/>
                <a:gd name="T9" fmla="*/ 0 h 37"/>
                <a:gd name="T10" fmla="*/ 0 w 18"/>
                <a:gd name="T11" fmla="*/ 0 h 37"/>
                <a:gd name="T12" fmla="*/ 0 w 18"/>
                <a:gd name="T13" fmla="*/ 0 h 37"/>
                <a:gd name="T14" fmla="*/ 0 w 18"/>
                <a:gd name="T15" fmla="*/ 0 h 37"/>
                <a:gd name="T16" fmla="*/ 0 w 18"/>
                <a:gd name="T17" fmla="*/ 0 h 37"/>
                <a:gd name="T18" fmla="*/ 0 w 18"/>
                <a:gd name="T19" fmla="*/ 0 h 37"/>
                <a:gd name="T20" fmla="*/ 0 w 18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7"/>
                <a:gd name="T35" fmla="*/ 18 w 18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7">
                  <a:moveTo>
                    <a:pt x="0" y="35"/>
                  </a:moveTo>
                  <a:lnTo>
                    <a:pt x="6" y="37"/>
                  </a:lnTo>
                  <a:lnTo>
                    <a:pt x="7" y="33"/>
                  </a:lnTo>
                  <a:lnTo>
                    <a:pt x="10" y="24"/>
                  </a:lnTo>
                  <a:lnTo>
                    <a:pt x="13" y="14"/>
                  </a:lnTo>
                  <a:lnTo>
                    <a:pt x="18" y="5"/>
                  </a:lnTo>
                  <a:lnTo>
                    <a:pt x="13" y="0"/>
                  </a:lnTo>
                  <a:lnTo>
                    <a:pt x="7" y="11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219"/>
            <p:cNvSpPr>
              <a:spLocks/>
            </p:cNvSpPr>
            <p:nvPr/>
          </p:nvSpPr>
          <p:spPr bwMode="auto">
            <a:xfrm>
              <a:off x="4551" y="747"/>
              <a:ext cx="8" cy="1"/>
            </a:xfrm>
            <a:custGeom>
              <a:avLst/>
              <a:gdLst>
                <a:gd name="T0" fmla="*/ 0 w 46"/>
                <a:gd name="T1" fmla="*/ 0 h 10"/>
                <a:gd name="T2" fmla="*/ 0 w 46"/>
                <a:gd name="T3" fmla="*/ 0 h 10"/>
                <a:gd name="T4" fmla="*/ 0 w 46"/>
                <a:gd name="T5" fmla="*/ 0 h 10"/>
                <a:gd name="T6" fmla="*/ 0 w 46"/>
                <a:gd name="T7" fmla="*/ 0 h 10"/>
                <a:gd name="T8" fmla="*/ 0 w 46"/>
                <a:gd name="T9" fmla="*/ 0 h 10"/>
                <a:gd name="T10" fmla="*/ 0 w 46"/>
                <a:gd name="T11" fmla="*/ 0 h 10"/>
                <a:gd name="T12" fmla="*/ 0 w 46"/>
                <a:gd name="T13" fmla="*/ 0 h 10"/>
                <a:gd name="T14" fmla="*/ 0 w 46"/>
                <a:gd name="T15" fmla="*/ 0 h 10"/>
                <a:gd name="T16" fmla="*/ 0 w 46"/>
                <a:gd name="T17" fmla="*/ 0 h 10"/>
                <a:gd name="T18" fmla="*/ 0 w 46"/>
                <a:gd name="T19" fmla="*/ 0 h 10"/>
                <a:gd name="T20" fmla="*/ 0 w 46"/>
                <a:gd name="T21" fmla="*/ 0 h 10"/>
                <a:gd name="T22" fmla="*/ 0 w 46"/>
                <a:gd name="T23" fmla="*/ 0 h 10"/>
                <a:gd name="T24" fmla="*/ 0 w 46"/>
                <a:gd name="T25" fmla="*/ 0 h 10"/>
                <a:gd name="T26" fmla="*/ 0 w 46"/>
                <a:gd name="T27" fmla="*/ 0 h 10"/>
                <a:gd name="T28" fmla="*/ 0 w 46"/>
                <a:gd name="T29" fmla="*/ 0 h 10"/>
                <a:gd name="T30" fmla="*/ 0 w 46"/>
                <a:gd name="T31" fmla="*/ 0 h 10"/>
                <a:gd name="T32" fmla="*/ 0 w 46"/>
                <a:gd name="T33" fmla="*/ 0 h 10"/>
                <a:gd name="T34" fmla="*/ 0 w 46"/>
                <a:gd name="T35" fmla="*/ 0 h 10"/>
                <a:gd name="T36" fmla="*/ 0 w 46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0"/>
                <a:gd name="T59" fmla="*/ 46 w 46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0">
                  <a:moveTo>
                    <a:pt x="1" y="10"/>
                  </a:moveTo>
                  <a:lnTo>
                    <a:pt x="12" y="9"/>
                  </a:lnTo>
                  <a:lnTo>
                    <a:pt x="20" y="8"/>
                  </a:lnTo>
                  <a:lnTo>
                    <a:pt x="28" y="7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0" y="2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220"/>
            <p:cNvSpPr>
              <a:spLocks/>
            </p:cNvSpPr>
            <p:nvPr/>
          </p:nvSpPr>
          <p:spPr bwMode="auto">
            <a:xfrm>
              <a:off x="4556" y="752"/>
              <a:ext cx="6" cy="2"/>
            </a:xfrm>
            <a:custGeom>
              <a:avLst/>
              <a:gdLst>
                <a:gd name="T0" fmla="*/ 0 w 37"/>
                <a:gd name="T1" fmla="*/ 0 h 9"/>
                <a:gd name="T2" fmla="*/ 0 w 37"/>
                <a:gd name="T3" fmla="*/ 0 h 9"/>
                <a:gd name="T4" fmla="*/ 0 w 37"/>
                <a:gd name="T5" fmla="*/ 0 h 9"/>
                <a:gd name="T6" fmla="*/ 0 w 37"/>
                <a:gd name="T7" fmla="*/ 0 h 9"/>
                <a:gd name="T8" fmla="*/ 0 w 37"/>
                <a:gd name="T9" fmla="*/ 0 h 9"/>
                <a:gd name="T10" fmla="*/ 0 w 37"/>
                <a:gd name="T11" fmla="*/ 0 h 9"/>
                <a:gd name="T12" fmla="*/ 0 w 37"/>
                <a:gd name="T13" fmla="*/ 0 h 9"/>
                <a:gd name="T14" fmla="*/ 0 w 37"/>
                <a:gd name="T15" fmla="*/ 0 h 9"/>
                <a:gd name="T16" fmla="*/ 0 w 37"/>
                <a:gd name="T17" fmla="*/ 0 h 9"/>
                <a:gd name="T18" fmla="*/ 0 w 37"/>
                <a:gd name="T19" fmla="*/ 0 h 9"/>
                <a:gd name="T20" fmla="*/ 0 w 37"/>
                <a:gd name="T21" fmla="*/ 0 h 9"/>
                <a:gd name="T22" fmla="*/ 0 w 37"/>
                <a:gd name="T23" fmla="*/ 0 h 9"/>
                <a:gd name="T24" fmla="*/ 0 w 37"/>
                <a:gd name="T25" fmla="*/ 0 h 9"/>
                <a:gd name="T26" fmla="*/ 0 w 37"/>
                <a:gd name="T27" fmla="*/ 0 h 9"/>
                <a:gd name="T28" fmla="*/ 0 w 37"/>
                <a:gd name="T29" fmla="*/ 0 h 9"/>
                <a:gd name="T30" fmla="*/ 0 w 37"/>
                <a:gd name="T31" fmla="*/ 0 h 9"/>
                <a:gd name="T32" fmla="*/ 0 w 37"/>
                <a:gd name="T33" fmla="*/ 0 h 9"/>
                <a:gd name="T34" fmla="*/ 0 w 37"/>
                <a:gd name="T35" fmla="*/ 0 h 9"/>
                <a:gd name="T36" fmla="*/ 0 w 37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"/>
                <a:gd name="T59" fmla="*/ 37 w 37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">
                  <a:moveTo>
                    <a:pt x="0" y="6"/>
                  </a:moveTo>
                  <a:lnTo>
                    <a:pt x="8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221"/>
            <p:cNvSpPr>
              <a:spLocks/>
            </p:cNvSpPr>
            <p:nvPr/>
          </p:nvSpPr>
          <p:spPr bwMode="auto">
            <a:xfrm>
              <a:off x="4560" y="753"/>
              <a:ext cx="2" cy="7"/>
            </a:xfrm>
            <a:custGeom>
              <a:avLst/>
              <a:gdLst>
                <a:gd name="T0" fmla="*/ 0 w 11"/>
                <a:gd name="T1" fmla="*/ 0 h 43"/>
                <a:gd name="T2" fmla="*/ 0 w 11"/>
                <a:gd name="T3" fmla="*/ 0 h 43"/>
                <a:gd name="T4" fmla="*/ 0 w 11"/>
                <a:gd name="T5" fmla="*/ 0 h 43"/>
                <a:gd name="T6" fmla="*/ 0 w 11"/>
                <a:gd name="T7" fmla="*/ 0 h 43"/>
                <a:gd name="T8" fmla="*/ 0 w 11"/>
                <a:gd name="T9" fmla="*/ 0 h 43"/>
                <a:gd name="T10" fmla="*/ 0 w 11"/>
                <a:gd name="T11" fmla="*/ 0 h 43"/>
                <a:gd name="T12" fmla="*/ 0 w 11"/>
                <a:gd name="T13" fmla="*/ 0 h 43"/>
                <a:gd name="T14" fmla="*/ 0 w 11"/>
                <a:gd name="T15" fmla="*/ 0 h 43"/>
                <a:gd name="T16" fmla="*/ 0 w 11"/>
                <a:gd name="T17" fmla="*/ 0 h 43"/>
                <a:gd name="T18" fmla="*/ 0 w 11"/>
                <a:gd name="T19" fmla="*/ 0 h 43"/>
                <a:gd name="T20" fmla="*/ 0 w 1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3"/>
                <a:gd name="T35" fmla="*/ 11 w 1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3">
                  <a:moveTo>
                    <a:pt x="2" y="43"/>
                  </a:moveTo>
                  <a:lnTo>
                    <a:pt x="6" y="38"/>
                  </a:lnTo>
                  <a:lnTo>
                    <a:pt x="5" y="34"/>
                  </a:lnTo>
                  <a:lnTo>
                    <a:pt x="6" y="25"/>
                  </a:lnTo>
                  <a:lnTo>
                    <a:pt x="8" y="14"/>
                  </a:lnTo>
                  <a:lnTo>
                    <a:pt x="11" y="2"/>
                  </a:lnTo>
                  <a:lnTo>
                    <a:pt x="4" y="0"/>
                  </a:lnTo>
                  <a:lnTo>
                    <a:pt x="1" y="14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222"/>
            <p:cNvSpPr>
              <a:spLocks/>
            </p:cNvSpPr>
            <p:nvPr/>
          </p:nvSpPr>
          <p:spPr bwMode="auto">
            <a:xfrm>
              <a:off x="4558" y="754"/>
              <a:ext cx="6" cy="4"/>
            </a:xfrm>
            <a:custGeom>
              <a:avLst/>
              <a:gdLst>
                <a:gd name="T0" fmla="*/ 0 w 38"/>
                <a:gd name="T1" fmla="*/ 0 h 21"/>
                <a:gd name="T2" fmla="*/ 0 w 38"/>
                <a:gd name="T3" fmla="*/ 0 h 21"/>
                <a:gd name="T4" fmla="*/ 0 w 38"/>
                <a:gd name="T5" fmla="*/ 0 h 21"/>
                <a:gd name="T6" fmla="*/ 0 w 38"/>
                <a:gd name="T7" fmla="*/ 0 h 21"/>
                <a:gd name="T8" fmla="*/ 0 w 38"/>
                <a:gd name="T9" fmla="*/ 0 h 21"/>
                <a:gd name="T10" fmla="*/ 0 w 38"/>
                <a:gd name="T11" fmla="*/ 0 h 21"/>
                <a:gd name="T12" fmla="*/ 0 w 38"/>
                <a:gd name="T13" fmla="*/ 0 h 21"/>
                <a:gd name="T14" fmla="*/ 0 w 38"/>
                <a:gd name="T15" fmla="*/ 0 h 21"/>
                <a:gd name="T16" fmla="*/ 0 w 38"/>
                <a:gd name="T17" fmla="*/ 0 h 21"/>
                <a:gd name="T18" fmla="*/ 0 w 38"/>
                <a:gd name="T19" fmla="*/ 0 h 21"/>
                <a:gd name="T20" fmla="*/ 0 w 38"/>
                <a:gd name="T21" fmla="*/ 0 h 21"/>
                <a:gd name="T22" fmla="*/ 0 w 38"/>
                <a:gd name="T23" fmla="*/ 0 h 21"/>
                <a:gd name="T24" fmla="*/ 0 w 38"/>
                <a:gd name="T25" fmla="*/ 0 h 21"/>
                <a:gd name="T26" fmla="*/ 0 w 38"/>
                <a:gd name="T27" fmla="*/ 0 h 21"/>
                <a:gd name="T28" fmla="*/ 0 w 38"/>
                <a:gd name="T29" fmla="*/ 0 h 21"/>
                <a:gd name="T30" fmla="*/ 0 w 38"/>
                <a:gd name="T31" fmla="*/ 0 h 21"/>
                <a:gd name="T32" fmla="*/ 0 w 38"/>
                <a:gd name="T33" fmla="*/ 0 h 21"/>
                <a:gd name="T34" fmla="*/ 0 w 38"/>
                <a:gd name="T35" fmla="*/ 0 h 21"/>
                <a:gd name="T36" fmla="*/ 0 w 38"/>
                <a:gd name="T37" fmla="*/ 0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21"/>
                <a:gd name="T59" fmla="*/ 38 w 38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21">
                  <a:moveTo>
                    <a:pt x="0" y="16"/>
                  </a:moveTo>
                  <a:lnTo>
                    <a:pt x="5" y="21"/>
                  </a:lnTo>
                  <a:lnTo>
                    <a:pt x="9" y="19"/>
                  </a:lnTo>
                  <a:lnTo>
                    <a:pt x="13" y="16"/>
                  </a:lnTo>
                  <a:lnTo>
                    <a:pt x="18" y="13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1" y="8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223"/>
            <p:cNvSpPr>
              <a:spLocks/>
            </p:cNvSpPr>
            <p:nvPr/>
          </p:nvSpPr>
          <p:spPr bwMode="auto">
            <a:xfrm>
              <a:off x="4563" y="754"/>
              <a:ext cx="2" cy="7"/>
            </a:xfrm>
            <a:custGeom>
              <a:avLst/>
              <a:gdLst>
                <a:gd name="T0" fmla="*/ 0 w 13"/>
                <a:gd name="T1" fmla="*/ 0 h 42"/>
                <a:gd name="T2" fmla="*/ 0 w 13"/>
                <a:gd name="T3" fmla="*/ 0 h 42"/>
                <a:gd name="T4" fmla="*/ 0 w 13"/>
                <a:gd name="T5" fmla="*/ 0 h 42"/>
                <a:gd name="T6" fmla="*/ 0 w 13"/>
                <a:gd name="T7" fmla="*/ 0 h 42"/>
                <a:gd name="T8" fmla="*/ 0 w 13"/>
                <a:gd name="T9" fmla="*/ 0 h 42"/>
                <a:gd name="T10" fmla="*/ 0 w 13"/>
                <a:gd name="T11" fmla="*/ 0 h 42"/>
                <a:gd name="T12" fmla="*/ 0 w 13"/>
                <a:gd name="T13" fmla="*/ 0 h 42"/>
                <a:gd name="T14" fmla="*/ 0 w 13"/>
                <a:gd name="T15" fmla="*/ 0 h 42"/>
                <a:gd name="T16" fmla="*/ 0 w 13"/>
                <a:gd name="T17" fmla="*/ 0 h 42"/>
                <a:gd name="T18" fmla="*/ 0 w 13"/>
                <a:gd name="T19" fmla="*/ 0 h 42"/>
                <a:gd name="T20" fmla="*/ 0 w 13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2"/>
                <a:gd name="T35" fmla="*/ 13 w 13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2">
                  <a:moveTo>
                    <a:pt x="6" y="42"/>
                  </a:moveTo>
                  <a:lnTo>
                    <a:pt x="13" y="40"/>
                  </a:lnTo>
                  <a:lnTo>
                    <a:pt x="10" y="27"/>
                  </a:lnTo>
                  <a:lnTo>
                    <a:pt x="7" y="15"/>
                  </a:lnTo>
                  <a:lnTo>
                    <a:pt x="6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8"/>
                  </a:lnTo>
                  <a:lnTo>
                    <a:pt x="3" y="30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224"/>
            <p:cNvSpPr>
              <a:spLocks/>
            </p:cNvSpPr>
            <p:nvPr/>
          </p:nvSpPr>
          <p:spPr bwMode="auto">
            <a:xfrm>
              <a:off x="4561" y="755"/>
              <a:ext cx="6" cy="5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0 w 35"/>
                <a:gd name="T5" fmla="*/ 0 h 35"/>
                <a:gd name="T6" fmla="*/ 0 w 35"/>
                <a:gd name="T7" fmla="*/ 0 h 35"/>
                <a:gd name="T8" fmla="*/ 0 w 35"/>
                <a:gd name="T9" fmla="*/ 0 h 35"/>
                <a:gd name="T10" fmla="*/ 0 w 35"/>
                <a:gd name="T11" fmla="*/ 0 h 35"/>
                <a:gd name="T12" fmla="*/ 0 w 35"/>
                <a:gd name="T13" fmla="*/ 0 h 35"/>
                <a:gd name="T14" fmla="*/ 0 w 35"/>
                <a:gd name="T15" fmla="*/ 0 h 35"/>
                <a:gd name="T16" fmla="*/ 0 w 35"/>
                <a:gd name="T17" fmla="*/ 0 h 35"/>
                <a:gd name="T18" fmla="*/ 0 w 35"/>
                <a:gd name="T19" fmla="*/ 0 h 35"/>
                <a:gd name="T20" fmla="*/ 0 w 35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35"/>
                <a:gd name="T35" fmla="*/ 35 w 35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35">
                  <a:moveTo>
                    <a:pt x="0" y="33"/>
                  </a:moveTo>
                  <a:lnTo>
                    <a:pt x="6" y="35"/>
                  </a:lnTo>
                  <a:lnTo>
                    <a:pt x="9" y="32"/>
                  </a:lnTo>
                  <a:lnTo>
                    <a:pt x="15" y="24"/>
                  </a:lnTo>
                  <a:lnTo>
                    <a:pt x="24" y="14"/>
                  </a:lnTo>
                  <a:lnTo>
                    <a:pt x="35" y="7"/>
                  </a:lnTo>
                  <a:lnTo>
                    <a:pt x="31" y="0"/>
                  </a:lnTo>
                  <a:lnTo>
                    <a:pt x="21" y="8"/>
                  </a:lnTo>
                  <a:lnTo>
                    <a:pt x="10" y="18"/>
                  </a:lnTo>
                  <a:lnTo>
                    <a:pt x="3" y="2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225"/>
            <p:cNvSpPr>
              <a:spLocks/>
            </p:cNvSpPr>
            <p:nvPr/>
          </p:nvSpPr>
          <p:spPr bwMode="auto">
            <a:xfrm>
              <a:off x="4565" y="755"/>
              <a:ext cx="6" cy="6"/>
            </a:xfrm>
            <a:custGeom>
              <a:avLst/>
              <a:gdLst>
                <a:gd name="T0" fmla="*/ 0 w 35"/>
                <a:gd name="T1" fmla="*/ 0 h 34"/>
                <a:gd name="T2" fmla="*/ 0 w 35"/>
                <a:gd name="T3" fmla="*/ 0 h 34"/>
                <a:gd name="T4" fmla="*/ 0 w 35"/>
                <a:gd name="T5" fmla="*/ 0 h 34"/>
                <a:gd name="T6" fmla="*/ 0 w 35"/>
                <a:gd name="T7" fmla="*/ 0 h 34"/>
                <a:gd name="T8" fmla="*/ 0 w 35"/>
                <a:gd name="T9" fmla="*/ 0 h 34"/>
                <a:gd name="T10" fmla="*/ 0 w 35"/>
                <a:gd name="T11" fmla="*/ 0 h 34"/>
                <a:gd name="T12" fmla="*/ 0 w 35"/>
                <a:gd name="T13" fmla="*/ 0 h 34"/>
                <a:gd name="T14" fmla="*/ 0 w 35"/>
                <a:gd name="T15" fmla="*/ 0 h 34"/>
                <a:gd name="T16" fmla="*/ 0 w 35"/>
                <a:gd name="T17" fmla="*/ 0 h 34"/>
                <a:gd name="T18" fmla="*/ 0 w 35"/>
                <a:gd name="T19" fmla="*/ 0 h 34"/>
                <a:gd name="T20" fmla="*/ 0 w 35"/>
                <a:gd name="T21" fmla="*/ 0 h 34"/>
                <a:gd name="T22" fmla="*/ 0 w 35"/>
                <a:gd name="T23" fmla="*/ 0 h 34"/>
                <a:gd name="T24" fmla="*/ 0 w 35"/>
                <a:gd name="T25" fmla="*/ 0 h 34"/>
                <a:gd name="T26" fmla="*/ 0 w 35"/>
                <a:gd name="T27" fmla="*/ 0 h 34"/>
                <a:gd name="T28" fmla="*/ 0 w 35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4"/>
                <a:gd name="T47" fmla="*/ 35 w 3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4">
                  <a:moveTo>
                    <a:pt x="0" y="33"/>
                  </a:moveTo>
                  <a:lnTo>
                    <a:pt x="6" y="34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4" y="13"/>
                  </a:lnTo>
                  <a:lnTo>
                    <a:pt x="35" y="6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1" y="17"/>
                  </a:lnTo>
                  <a:lnTo>
                    <a:pt x="6" y="23"/>
                  </a:lnTo>
                  <a:lnTo>
                    <a:pt x="3" y="27"/>
                  </a:lnTo>
                  <a:lnTo>
                    <a:pt x="1" y="3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226"/>
            <p:cNvSpPr>
              <a:spLocks/>
            </p:cNvSpPr>
            <p:nvPr/>
          </p:nvSpPr>
          <p:spPr bwMode="auto">
            <a:xfrm>
              <a:off x="4544" y="726"/>
              <a:ext cx="4" cy="3"/>
            </a:xfrm>
            <a:custGeom>
              <a:avLst/>
              <a:gdLst>
                <a:gd name="T0" fmla="*/ 0 w 24"/>
                <a:gd name="T1" fmla="*/ 0 h 21"/>
                <a:gd name="T2" fmla="*/ 0 w 24"/>
                <a:gd name="T3" fmla="*/ 0 h 21"/>
                <a:gd name="T4" fmla="*/ 0 w 24"/>
                <a:gd name="T5" fmla="*/ 0 h 21"/>
                <a:gd name="T6" fmla="*/ 0 w 24"/>
                <a:gd name="T7" fmla="*/ 0 h 21"/>
                <a:gd name="T8" fmla="*/ 0 w 24"/>
                <a:gd name="T9" fmla="*/ 0 h 21"/>
                <a:gd name="T10" fmla="*/ 0 w 24"/>
                <a:gd name="T11" fmla="*/ 0 h 21"/>
                <a:gd name="T12" fmla="*/ 0 w 24"/>
                <a:gd name="T13" fmla="*/ 0 h 21"/>
                <a:gd name="T14" fmla="*/ 0 w 24"/>
                <a:gd name="T15" fmla="*/ 0 h 21"/>
                <a:gd name="T16" fmla="*/ 0 w 24"/>
                <a:gd name="T17" fmla="*/ 0 h 21"/>
                <a:gd name="T18" fmla="*/ 0 w 24"/>
                <a:gd name="T19" fmla="*/ 0 h 21"/>
                <a:gd name="T20" fmla="*/ 0 w 24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1"/>
                <a:gd name="T35" fmla="*/ 24 w 24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1">
                  <a:moveTo>
                    <a:pt x="0" y="18"/>
                  </a:moveTo>
                  <a:lnTo>
                    <a:pt x="7" y="21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24" y="7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5" y="11"/>
                  </a:lnTo>
                  <a:lnTo>
                    <a:pt x="1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227"/>
            <p:cNvSpPr>
              <a:spLocks/>
            </p:cNvSpPr>
            <p:nvPr/>
          </p:nvSpPr>
          <p:spPr bwMode="auto">
            <a:xfrm>
              <a:off x="4542" y="724"/>
              <a:ext cx="3" cy="5"/>
            </a:xfrm>
            <a:custGeom>
              <a:avLst/>
              <a:gdLst>
                <a:gd name="T0" fmla="*/ 0 w 17"/>
                <a:gd name="T1" fmla="*/ 0 h 25"/>
                <a:gd name="T2" fmla="*/ 0 w 17"/>
                <a:gd name="T3" fmla="*/ 0 h 25"/>
                <a:gd name="T4" fmla="*/ 0 w 17"/>
                <a:gd name="T5" fmla="*/ 0 h 25"/>
                <a:gd name="T6" fmla="*/ 0 w 17"/>
                <a:gd name="T7" fmla="*/ 0 h 25"/>
                <a:gd name="T8" fmla="*/ 0 w 17"/>
                <a:gd name="T9" fmla="*/ 0 h 25"/>
                <a:gd name="T10" fmla="*/ 0 w 17"/>
                <a:gd name="T11" fmla="*/ 0 h 25"/>
                <a:gd name="T12" fmla="*/ 0 w 17"/>
                <a:gd name="T13" fmla="*/ 0 h 25"/>
                <a:gd name="T14" fmla="*/ 0 w 17"/>
                <a:gd name="T15" fmla="*/ 0 h 25"/>
                <a:gd name="T16" fmla="*/ 0 w 17"/>
                <a:gd name="T17" fmla="*/ 0 h 25"/>
                <a:gd name="T18" fmla="*/ 0 w 17"/>
                <a:gd name="T19" fmla="*/ 0 h 25"/>
                <a:gd name="T20" fmla="*/ 0 w 17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0" y="25"/>
                  </a:moveTo>
                  <a:lnTo>
                    <a:pt x="6" y="25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228"/>
            <p:cNvSpPr>
              <a:spLocks/>
            </p:cNvSpPr>
            <p:nvPr/>
          </p:nvSpPr>
          <p:spPr bwMode="auto">
            <a:xfrm>
              <a:off x="4550" y="742"/>
              <a:ext cx="4" cy="6"/>
            </a:xfrm>
            <a:custGeom>
              <a:avLst/>
              <a:gdLst>
                <a:gd name="T0" fmla="*/ 0 w 26"/>
                <a:gd name="T1" fmla="*/ 0 h 33"/>
                <a:gd name="T2" fmla="*/ 0 w 26"/>
                <a:gd name="T3" fmla="*/ 0 h 33"/>
                <a:gd name="T4" fmla="*/ 0 w 26"/>
                <a:gd name="T5" fmla="*/ 0 h 33"/>
                <a:gd name="T6" fmla="*/ 0 w 26"/>
                <a:gd name="T7" fmla="*/ 0 h 33"/>
                <a:gd name="T8" fmla="*/ 0 w 26"/>
                <a:gd name="T9" fmla="*/ 0 h 33"/>
                <a:gd name="T10" fmla="*/ 0 w 26"/>
                <a:gd name="T11" fmla="*/ 0 h 33"/>
                <a:gd name="T12" fmla="*/ 0 w 26"/>
                <a:gd name="T13" fmla="*/ 0 h 33"/>
                <a:gd name="T14" fmla="*/ 0 w 26"/>
                <a:gd name="T15" fmla="*/ 0 h 33"/>
                <a:gd name="T16" fmla="*/ 0 w 26"/>
                <a:gd name="T17" fmla="*/ 0 h 33"/>
                <a:gd name="T18" fmla="*/ 0 w 26"/>
                <a:gd name="T19" fmla="*/ 0 h 33"/>
                <a:gd name="T20" fmla="*/ 0 w 26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3"/>
                <a:gd name="T35" fmla="*/ 26 w 2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3">
                  <a:moveTo>
                    <a:pt x="0" y="29"/>
                  </a:moveTo>
                  <a:lnTo>
                    <a:pt x="6" y="33"/>
                  </a:lnTo>
                  <a:lnTo>
                    <a:pt x="11" y="25"/>
                  </a:lnTo>
                  <a:lnTo>
                    <a:pt x="15" y="17"/>
                  </a:lnTo>
                  <a:lnTo>
                    <a:pt x="20" y="10"/>
                  </a:lnTo>
                  <a:lnTo>
                    <a:pt x="26" y="7"/>
                  </a:lnTo>
                  <a:lnTo>
                    <a:pt x="24" y="0"/>
                  </a:lnTo>
                  <a:lnTo>
                    <a:pt x="15" y="6"/>
                  </a:lnTo>
                  <a:lnTo>
                    <a:pt x="8" y="15"/>
                  </a:lnTo>
                  <a:lnTo>
                    <a:pt x="2" y="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229"/>
            <p:cNvSpPr>
              <a:spLocks/>
            </p:cNvSpPr>
            <p:nvPr/>
          </p:nvSpPr>
          <p:spPr bwMode="auto">
            <a:xfrm>
              <a:off x="4557" y="749"/>
              <a:ext cx="3" cy="8"/>
            </a:xfrm>
            <a:custGeom>
              <a:avLst/>
              <a:gdLst>
                <a:gd name="T0" fmla="*/ 0 w 20"/>
                <a:gd name="T1" fmla="*/ 0 h 45"/>
                <a:gd name="T2" fmla="*/ 0 w 20"/>
                <a:gd name="T3" fmla="*/ 0 h 45"/>
                <a:gd name="T4" fmla="*/ 0 w 20"/>
                <a:gd name="T5" fmla="*/ 0 h 45"/>
                <a:gd name="T6" fmla="*/ 0 w 20"/>
                <a:gd name="T7" fmla="*/ 0 h 45"/>
                <a:gd name="T8" fmla="*/ 0 w 20"/>
                <a:gd name="T9" fmla="*/ 0 h 45"/>
                <a:gd name="T10" fmla="*/ 0 w 20"/>
                <a:gd name="T11" fmla="*/ 0 h 45"/>
                <a:gd name="T12" fmla="*/ 0 w 20"/>
                <a:gd name="T13" fmla="*/ 0 h 45"/>
                <a:gd name="T14" fmla="*/ 0 w 20"/>
                <a:gd name="T15" fmla="*/ 0 h 45"/>
                <a:gd name="T16" fmla="*/ 0 w 20"/>
                <a:gd name="T17" fmla="*/ 0 h 45"/>
                <a:gd name="T18" fmla="*/ 0 w 20"/>
                <a:gd name="T19" fmla="*/ 0 h 45"/>
                <a:gd name="T20" fmla="*/ 0 w 20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45"/>
                <a:gd name="T35" fmla="*/ 20 w 20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45">
                  <a:moveTo>
                    <a:pt x="0" y="45"/>
                  </a:moveTo>
                  <a:lnTo>
                    <a:pt x="7" y="44"/>
                  </a:lnTo>
                  <a:lnTo>
                    <a:pt x="8" y="35"/>
                  </a:lnTo>
                  <a:lnTo>
                    <a:pt x="11" y="22"/>
                  </a:lnTo>
                  <a:lnTo>
                    <a:pt x="15" y="11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6" y="18"/>
                  </a:lnTo>
                  <a:lnTo>
                    <a:pt x="1" y="3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230"/>
            <p:cNvSpPr>
              <a:spLocks noEditPoints="1"/>
            </p:cNvSpPr>
            <p:nvPr/>
          </p:nvSpPr>
          <p:spPr bwMode="auto">
            <a:xfrm>
              <a:off x="4538" y="723"/>
              <a:ext cx="32" cy="39"/>
            </a:xfrm>
            <a:custGeom>
              <a:avLst/>
              <a:gdLst>
                <a:gd name="T0" fmla="*/ 0 w 190"/>
                <a:gd name="T1" fmla="*/ 0 h 231"/>
                <a:gd name="T2" fmla="*/ 0 w 190"/>
                <a:gd name="T3" fmla="*/ 0 h 231"/>
                <a:gd name="T4" fmla="*/ 0 w 190"/>
                <a:gd name="T5" fmla="*/ 0 h 231"/>
                <a:gd name="T6" fmla="*/ 0 w 190"/>
                <a:gd name="T7" fmla="*/ 0 h 231"/>
                <a:gd name="T8" fmla="*/ 0 w 190"/>
                <a:gd name="T9" fmla="*/ 0 h 231"/>
                <a:gd name="T10" fmla="*/ 0 w 190"/>
                <a:gd name="T11" fmla="*/ 0 h 231"/>
                <a:gd name="T12" fmla="*/ 0 w 190"/>
                <a:gd name="T13" fmla="*/ 0 h 231"/>
                <a:gd name="T14" fmla="*/ 0 w 190"/>
                <a:gd name="T15" fmla="*/ 0 h 231"/>
                <a:gd name="T16" fmla="*/ 0 w 190"/>
                <a:gd name="T17" fmla="*/ 0 h 231"/>
                <a:gd name="T18" fmla="*/ 0 w 190"/>
                <a:gd name="T19" fmla="*/ 0 h 231"/>
                <a:gd name="T20" fmla="*/ 0 w 190"/>
                <a:gd name="T21" fmla="*/ 0 h 231"/>
                <a:gd name="T22" fmla="*/ 0 w 190"/>
                <a:gd name="T23" fmla="*/ 0 h 231"/>
                <a:gd name="T24" fmla="*/ 0 w 190"/>
                <a:gd name="T25" fmla="*/ 0 h 231"/>
                <a:gd name="T26" fmla="*/ 0 w 190"/>
                <a:gd name="T27" fmla="*/ 0 h 231"/>
                <a:gd name="T28" fmla="*/ 0 w 190"/>
                <a:gd name="T29" fmla="*/ 0 h 231"/>
                <a:gd name="T30" fmla="*/ 0 w 190"/>
                <a:gd name="T31" fmla="*/ 0 h 231"/>
                <a:gd name="T32" fmla="*/ 0 w 190"/>
                <a:gd name="T33" fmla="*/ 0 h 231"/>
                <a:gd name="T34" fmla="*/ 0 w 190"/>
                <a:gd name="T35" fmla="*/ 0 h 231"/>
                <a:gd name="T36" fmla="*/ 0 w 190"/>
                <a:gd name="T37" fmla="*/ 0 h 231"/>
                <a:gd name="T38" fmla="*/ 0 w 190"/>
                <a:gd name="T39" fmla="*/ 0 h 231"/>
                <a:gd name="T40" fmla="*/ 0 w 190"/>
                <a:gd name="T41" fmla="*/ 0 h 231"/>
                <a:gd name="T42" fmla="*/ 0 w 190"/>
                <a:gd name="T43" fmla="*/ 0 h 231"/>
                <a:gd name="T44" fmla="*/ 0 w 190"/>
                <a:gd name="T45" fmla="*/ 0 h 231"/>
                <a:gd name="T46" fmla="*/ 0 w 190"/>
                <a:gd name="T47" fmla="*/ 0 h 231"/>
                <a:gd name="T48" fmla="*/ 0 w 190"/>
                <a:gd name="T49" fmla="*/ 0 h 231"/>
                <a:gd name="T50" fmla="*/ 0 w 190"/>
                <a:gd name="T51" fmla="*/ 0 h 231"/>
                <a:gd name="T52" fmla="*/ 0 w 190"/>
                <a:gd name="T53" fmla="*/ 0 h 231"/>
                <a:gd name="T54" fmla="*/ 0 w 190"/>
                <a:gd name="T55" fmla="*/ 0 h 231"/>
                <a:gd name="T56" fmla="*/ 0 w 190"/>
                <a:gd name="T57" fmla="*/ 0 h 231"/>
                <a:gd name="T58" fmla="*/ 0 w 190"/>
                <a:gd name="T59" fmla="*/ 0 h 231"/>
                <a:gd name="T60" fmla="*/ 0 w 190"/>
                <a:gd name="T61" fmla="*/ 0 h 231"/>
                <a:gd name="T62" fmla="*/ 0 w 190"/>
                <a:gd name="T63" fmla="*/ 0 h 231"/>
                <a:gd name="T64" fmla="*/ 0 w 190"/>
                <a:gd name="T65" fmla="*/ 0 h 231"/>
                <a:gd name="T66" fmla="*/ 0 w 190"/>
                <a:gd name="T67" fmla="*/ 0 h 231"/>
                <a:gd name="T68" fmla="*/ 0 w 190"/>
                <a:gd name="T69" fmla="*/ 0 h 231"/>
                <a:gd name="T70" fmla="*/ 0 w 190"/>
                <a:gd name="T71" fmla="*/ 0 h 231"/>
                <a:gd name="T72" fmla="*/ 0 w 190"/>
                <a:gd name="T73" fmla="*/ 0 h 231"/>
                <a:gd name="T74" fmla="*/ 0 w 190"/>
                <a:gd name="T75" fmla="*/ 0 h 231"/>
                <a:gd name="T76" fmla="*/ 0 w 190"/>
                <a:gd name="T77" fmla="*/ 0 h 231"/>
                <a:gd name="T78" fmla="*/ 0 w 190"/>
                <a:gd name="T79" fmla="*/ 0 h 231"/>
                <a:gd name="T80" fmla="*/ 0 w 190"/>
                <a:gd name="T81" fmla="*/ 0 h 231"/>
                <a:gd name="T82" fmla="*/ 0 w 190"/>
                <a:gd name="T83" fmla="*/ 0 h 231"/>
                <a:gd name="T84" fmla="*/ 0 w 190"/>
                <a:gd name="T85" fmla="*/ 0 h 231"/>
                <a:gd name="T86" fmla="*/ 0 w 190"/>
                <a:gd name="T87" fmla="*/ 0 h 231"/>
                <a:gd name="T88" fmla="*/ 0 w 190"/>
                <a:gd name="T89" fmla="*/ 0 h 231"/>
                <a:gd name="T90" fmla="*/ 0 w 190"/>
                <a:gd name="T91" fmla="*/ 0 h 231"/>
                <a:gd name="T92" fmla="*/ 0 w 190"/>
                <a:gd name="T93" fmla="*/ 0 h 231"/>
                <a:gd name="T94" fmla="*/ 0 w 190"/>
                <a:gd name="T95" fmla="*/ 0 h 231"/>
                <a:gd name="T96" fmla="*/ 0 w 190"/>
                <a:gd name="T97" fmla="*/ 0 h 231"/>
                <a:gd name="T98" fmla="*/ 0 w 190"/>
                <a:gd name="T99" fmla="*/ 0 h 231"/>
                <a:gd name="T100" fmla="*/ 0 w 190"/>
                <a:gd name="T101" fmla="*/ 0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0"/>
                <a:gd name="T154" fmla="*/ 0 h 231"/>
                <a:gd name="T155" fmla="*/ 190 w 190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0" h="231">
                  <a:moveTo>
                    <a:pt x="0" y="16"/>
                  </a:moveTo>
                  <a:lnTo>
                    <a:pt x="2" y="22"/>
                  </a:lnTo>
                  <a:lnTo>
                    <a:pt x="6" y="26"/>
                  </a:lnTo>
                  <a:lnTo>
                    <a:pt x="11" y="30"/>
                  </a:lnTo>
                  <a:lnTo>
                    <a:pt x="18" y="32"/>
                  </a:lnTo>
                  <a:lnTo>
                    <a:pt x="28" y="35"/>
                  </a:lnTo>
                  <a:lnTo>
                    <a:pt x="34" y="39"/>
                  </a:lnTo>
                  <a:lnTo>
                    <a:pt x="40" y="43"/>
                  </a:lnTo>
                  <a:lnTo>
                    <a:pt x="43" y="48"/>
                  </a:lnTo>
                  <a:lnTo>
                    <a:pt x="44" y="52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1" y="67"/>
                  </a:lnTo>
                  <a:lnTo>
                    <a:pt x="40" y="70"/>
                  </a:lnTo>
                  <a:lnTo>
                    <a:pt x="37" y="79"/>
                  </a:lnTo>
                  <a:lnTo>
                    <a:pt x="36" y="88"/>
                  </a:lnTo>
                  <a:lnTo>
                    <a:pt x="37" y="99"/>
                  </a:lnTo>
                  <a:lnTo>
                    <a:pt x="40" y="110"/>
                  </a:lnTo>
                  <a:lnTo>
                    <a:pt x="43" y="120"/>
                  </a:lnTo>
                  <a:lnTo>
                    <a:pt x="49" y="130"/>
                  </a:lnTo>
                  <a:lnTo>
                    <a:pt x="58" y="139"/>
                  </a:lnTo>
                  <a:lnTo>
                    <a:pt x="70" y="145"/>
                  </a:lnTo>
                  <a:lnTo>
                    <a:pt x="84" y="154"/>
                  </a:lnTo>
                  <a:lnTo>
                    <a:pt x="92" y="161"/>
                  </a:lnTo>
                  <a:lnTo>
                    <a:pt x="96" y="168"/>
                  </a:lnTo>
                  <a:lnTo>
                    <a:pt x="99" y="175"/>
                  </a:lnTo>
                  <a:lnTo>
                    <a:pt x="113" y="205"/>
                  </a:lnTo>
                  <a:lnTo>
                    <a:pt x="120" y="213"/>
                  </a:lnTo>
                  <a:lnTo>
                    <a:pt x="125" y="218"/>
                  </a:lnTo>
                  <a:lnTo>
                    <a:pt x="132" y="223"/>
                  </a:lnTo>
                  <a:lnTo>
                    <a:pt x="138" y="226"/>
                  </a:lnTo>
                  <a:lnTo>
                    <a:pt x="143" y="228"/>
                  </a:lnTo>
                  <a:lnTo>
                    <a:pt x="149" y="231"/>
                  </a:lnTo>
                  <a:lnTo>
                    <a:pt x="154" y="231"/>
                  </a:lnTo>
                  <a:lnTo>
                    <a:pt x="160" y="231"/>
                  </a:lnTo>
                  <a:lnTo>
                    <a:pt x="169" y="230"/>
                  </a:lnTo>
                  <a:lnTo>
                    <a:pt x="178" y="226"/>
                  </a:lnTo>
                  <a:lnTo>
                    <a:pt x="185" y="222"/>
                  </a:lnTo>
                  <a:lnTo>
                    <a:pt x="189" y="216"/>
                  </a:lnTo>
                  <a:lnTo>
                    <a:pt x="190" y="215"/>
                  </a:lnTo>
                  <a:lnTo>
                    <a:pt x="190" y="214"/>
                  </a:lnTo>
                  <a:lnTo>
                    <a:pt x="189" y="207"/>
                  </a:lnTo>
                  <a:lnTo>
                    <a:pt x="186" y="197"/>
                  </a:lnTo>
                  <a:lnTo>
                    <a:pt x="181" y="187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69" y="179"/>
                  </a:lnTo>
                  <a:lnTo>
                    <a:pt x="167" y="180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3" y="181"/>
                  </a:lnTo>
                  <a:lnTo>
                    <a:pt x="148" y="180"/>
                  </a:lnTo>
                  <a:lnTo>
                    <a:pt x="143" y="178"/>
                  </a:lnTo>
                  <a:lnTo>
                    <a:pt x="140" y="175"/>
                  </a:lnTo>
                  <a:lnTo>
                    <a:pt x="138" y="171"/>
                  </a:lnTo>
                  <a:lnTo>
                    <a:pt x="136" y="167"/>
                  </a:lnTo>
                  <a:lnTo>
                    <a:pt x="133" y="156"/>
                  </a:lnTo>
                  <a:lnTo>
                    <a:pt x="128" y="145"/>
                  </a:lnTo>
                  <a:lnTo>
                    <a:pt x="123" y="136"/>
                  </a:lnTo>
                  <a:lnTo>
                    <a:pt x="118" y="130"/>
                  </a:lnTo>
                  <a:lnTo>
                    <a:pt x="111" y="124"/>
                  </a:lnTo>
                  <a:lnTo>
                    <a:pt x="105" y="120"/>
                  </a:lnTo>
                  <a:lnTo>
                    <a:pt x="98" y="115"/>
                  </a:lnTo>
                  <a:lnTo>
                    <a:pt x="93" y="112"/>
                  </a:lnTo>
                  <a:lnTo>
                    <a:pt x="86" y="108"/>
                  </a:lnTo>
                  <a:lnTo>
                    <a:pt x="82" y="105"/>
                  </a:lnTo>
                  <a:lnTo>
                    <a:pt x="79" y="102"/>
                  </a:lnTo>
                  <a:lnTo>
                    <a:pt x="76" y="98"/>
                  </a:lnTo>
                  <a:lnTo>
                    <a:pt x="76" y="78"/>
                  </a:lnTo>
                  <a:lnTo>
                    <a:pt x="77" y="70"/>
                  </a:lnTo>
                  <a:lnTo>
                    <a:pt x="79" y="60"/>
                  </a:lnTo>
                  <a:lnTo>
                    <a:pt x="77" y="49"/>
                  </a:lnTo>
                  <a:lnTo>
                    <a:pt x="73" y="37"/>
                  </a:lnTo>
                  <a:lnTo>
                    <a:pt x="68" y="28"/>
                  </a:lnTo>
                  <a:lnTo>
                    <a:pt x="61" y="20"/>
                  </a:lnTo>
                  <a:lnTo>
                    <a:pt x="54" y="13"/>
                  </a:lnTo>
                  <a:lnTo>
                    <a:pt x="45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9" y="5"/>
                  </a:lnTo>
                  <a:lnTo>
                    <a:pt x="3" y="10"/>
                  </a:lnTo>
                  <a:lnTo>
                    <a:pt x="0" y="16"/>
                  </a:lnTo>
                  <a:close/>
                  <a:moveTo>
                    <a:pt x="119" y="200"/>
                  </a:moveTo>
                  <a:lnTo>
                    <a:pt x="116" y="196"/>
                  </a:lnTo>
                  <a:lnTo>
                    <a:pt x="112" y="186"/>
                  </a:lnTo>
                  <a:lnTo>
                    <a:pt x="107" y="177"/>
                  </a:lnTo>
                  <a:lnTo>
                    <a:pt x="105" y="172"/>
                  </a:lnTo>
                  <a:lnTo>
                    <a:pt x="103" y="168"/>
                  </a:lnTo>
                  <a:lnTo>
                    <a:pt x="101" y="163"/>
                  </a:lnTo>
                  <a:lnTo>
                    <a:pt x="99" y="160"/>
                  </a:lnTo>
                  <a:lnTo>
                    <a:pt x="97" y="157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81" y="144"/>
                  </a:lnTo>
                  <a:lnTo>
                    <a:pt x="72" y="140"/>
                  </a:lnTo>
                  <a:lnTo>
                    <a:pt x="62" y="133"/>
                  </a:lnTo>
                  <a:lnTo>
                    <a:pt x="55" y="125"/>
                  </a:lnTo>
                  <a:lnTo>
                    <a:pt x="49" y="117"/>
                  </a:lnTo>
                  <a:lnTo>
                    <a:pt x="46" y="108"/>
                  </a:lnTo>
                  <a:lnTo>
                    <a:pt x="44" y="98"/>
                  </a:lnTo>
                  <a:lnTo>
                    <a:pt x="44" y="88"/>
                  </a:lnTo>
                  <a:lnTo>
                    <a:pt x="45" y="79"/>
                  </a:lnTo>
                  <a:lnTo>
                    <a:pt x="46" y="72"/>
                  </a:lnTo>
                  <a:lnTo>
                    <a:pt x="47" y="69"/>
                  </a:lnTo>
                  <a:lnTo>
                    <a:pt x="49" y="64"/>
                  </a:lnTo>
                  <a:lnTo>
                    <a:pt x="50" y="58"/>
                  </a:lnTo>
                  <a:lnTo>
                    <a:pt x="50" y="52"/>
                  </a:lnTo>
                  <a:lnTo>
                    <a:pt x="49" y="47"/>
                  </a:lnTo>
                  <a:lnTo>
                    <a:pt x="49" y="46"/>
                  </a:lnTo>
                  <a:lnTo>
                    <a:pt x="48" y="44"/>
                  </a:lnTo>
                  <a:lnTo>
                    <a:pt x="45" y="39"/>
                  </a:lnTo>
                  <a:lnTo>
                    <a:pt x="39" y="33"/>
                  </a:lnTo>
                  <a:lnTo>
                    <a:pt x="31" y="29"/>
                  </a:lnTo>
                  <a:lnTo>
                    <a:pt x="20" y="25"/>
                  </a:lnTo>
                  <a:lnTo>
                    <a:pt x="15" y="23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7" y="9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4" y="11"/>
                  </a:lnTo>
                  <a:lnTo>
                    <a:pt x="42" y="14"/>
                  </a:lnTo>
                  <a:lnTo>
                    <a:pt x="49" y="19"/>
                  </a:lnTo>
                  <a:lnTo>
                    <a:pt x="57" y="24"/>
                  </a:lnTo>
                  <a:lnTo>
                    <a:pt x="63" y="32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4"/>
                  </a:lnTo>
                  <a:lnTo>
                    <a:pt x="71" y="53"/>
                  </a:lnTo>
                  <a:lnTo>
                    <a:pt x="71" y="62"/>
                  </a:lnTo>
                  <a:lnTo>
                    <a:pt x="71" y="70"/>
                  </a:lnTo>
                  <a:lnTo>
                    <a:pt x="70" y="77"/>
                  </a:lnTo>
                  <a:lnTo>
                    <a:pt x="70" y="101"/>
                  </a:lnTo>
                  <a:lnTo>
                    <a:pt x="72" y="106"/>
                  </a:lnTo>
                  <a:lnTo>
                    <a:pt x="76" y="111"/>
                  </a:lnTo>
                  <a:lnTo>
                    <a:pt x="83" y="114"/>
                  </a:lnTo>
                  <a:lnTo>
                    <a:pt x="89" y="117"/>
                  </a:lnTo>
                  <a:lnTo>
                    <a:pt x="95" y="121"/>
                  </a:lnTo>
                  <a:lnTo>
                    <a:pt x="100" y="124"/>
                  </a:lnTo>
                  <a:lnTo>
                    <a:pt x="106" y="129"/>
                  </a:lnTo>
                  <a:lnTo>
                    <a:pt x="111" y="133"/>
                  </a:lnTo>
                  <a:lnTo>
                    <a:pt x="115" y="139"/>
                  </a:lnTo>
                  <a:lnTo>
                    <a:pt x="121" y="145"/>
                  </a:lnTo>
                  <a:lnTo>
                    <a:pt x="125" y="153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4"/>
                  </a:lnTo>
                  <a:lnTo>
                    <a:pt x="129" y="167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5"/>
                  </a:lnTo>
                  <a:lnTo>
                    <a:pt x="136" y="179"/>
                  </a:lnTo>
                  <a:lnTo>
                    <a:pt x="140" y="182"/>
                  </a:lnTo>
                  <a:lnTo>
                    <a:pt x="146" y="186"/>
                  </a:lnTo>
                  <a:lnTo>
                    <a:pt x="152" y="188"/>
                  </a:lnTo>
                  <a:lnTo>
                    <a:pt x="159" y="189"/>
                  </a:lnTo>
                  <a:lnTo>
                    <a:pt x="165" y="189"/>
                  </a:lnTo>
                  <a:lnTo>
                    <a:pt x="171" y="187"/>
                  </a:lnTo>
                  <a:lnTo>
                    <a:pt x="172" y="186"/>
                  </a:lnTo>
                  <a:lnTo>
                    <a:pt x="173" y="187"/>
                  </a:lnTo>
                  <a:lnTo>
                    <a:pt x="175" y="188"/>
                  </a:lnTo>
                  <a:lnTo>
                    <a:pt x="176" y="191"/>
                  </a:lnTo>
                  <a:lnTo>
                    <a:pt x="178" y="195"/>
                  </a:lnTo>
                  <a:lnTo>
                    <a:pt x="179" y="199"/>
                  </a:lnTo>
                  <a:lnTo>
                    <a:pt x="180" y="203"/>
                  </a:lnTo>
                  <a:lnTo>
                    <a:pt x="181" y="206"/>
                  </a:lnTo>
                  <a:lnTo>
                    <a:pt x="182" y="211"/>
                  </a:lnTo>
                  <a:lnTo>
                    <a:pt x="182" y="214"/>
                  </a:lnTo>
                  <a:lnTo>
                    <a:pt x="179" y="217"/>
                  </a:lnTo>
                  <a:lnTo>
                    <a:pt x="174" y="221"/>
                  </a:lnTo>
                  <a:lnTo>
                    <a:pt x="166" y="223"/>
                  </a:lnTo>
                  <a:lnTo>
                    <a:pt x="159" y="224"/>
                  </a:lnTo>
                  <a:lnTo>
                    <a:pt x="154" y="224"/>
                  </a:lnTo>
                  <a:lnTo>
                    <a:pt x="150" y="223"/>
                  </a:lnTo>
                  <a:lnTo>
                    <a:pt x="146" y="222"/>
                  </a:lnTo>
                  <a:lnTo>
                    <a:pt x="140" y="219"/>
                  </a:lnTo>
                  <a:lnTo>
                    <a:pt x="135" y="217"/>
                  </a:lnTo>
                  <a:lnTo>
                    <a:pt x="129" y="213"/>
                  </a:lnTo>
                  <a:lnTo>
                    <a:pt x="124" y="207"/>
                  </a:lnTo>
                  <a:lnTo>
                    <a:pt x="119" y="200"/>
                  </a:lnTo>
                  <a:close/>
                </a:path>
              </a:pathLst>
            </a:custGeom>
            <a:solidFill>
              <a:srgbClr val="72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231"/>
            <p:cNvSpPr>
              <a:spLocks/>
            </p:cNvSpPr>
            <p:nvPr/>
          </p:nvSpPr>
          <p:spPr bwMode="auto">
            <a:xfrm>
              <a:off x="4533" y="721"/>
              <a:ext cx="5" cy="7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0 h 39"/>
                <a:gd name="T4" fmla="*/ 0 w 33"/>
                <a:gd name="T5" fmla="*/ 0 h 39"/>
                <a:gd name="T6" fmla="*/ 0 w 33"/>
                <a:gd name="T7" fmla="*/ 0 h 39"/>
                <a:gd name="T8" fmla="*/ 0 w 33"/>
                <a:gd name="T9" fmla="*/ 0 h 39"/>
                <a:gd name="T10" fmla="*/ 0 w 33"/>
                <a:gd name="T11" fmla="*/ 0 h 39"/>
                <a:gd name="T12" fmla="*/ 0 w 33"/>
                <a:gd name="T13" fmla="*/ 0 h 39"/>
                <a:gd name="T14" fmla="*/ 0 w 33"/>
                <a:gd name="T15" fmla="*/ 0 h 39"/>
                <a:gd name="T16" fmla="*/ 0 w 33"/>
                <a:gd name="T17" fmla="*/ 0 h 39"/>
                <a:gd name="T18" fmla="*/ 0 w 33"/>
                <a:gd name="T19" fmla="*/ 0 h 39"/>
                <a:gd name="T20" fmla="*/ 0 w 33"/>
                <a:gd name="T21" fmla="*/ 0 h 39"/>
                <a:gd name="T22" fmla="*/ 0 w 33"/>
                <a:gd name="T23" fmla="*/ 0 h 39"/>
                <a:gd name="T24" fmla="*/ 0 w 33"/>
                <a:gd name="T25" fmla="*/ 0 h 39"/>
                <a:gd name="T26" fmla="*/ 0 w 33"/>
                <a:gd name="T27" fmla="*/ 0 h 39"/>
                <a:gd name="T28" fmla="*/ 0 w 33"/>
                <a:gd name="T29" fmla="*/ 0 h 39"/>
                <a:gd name="T30" fmla="*/ 0 w 33"/>
                <a:gd name="T31" fmla="*/ 0 h 39"/>
                <a:gd name="T32" fmla="*/ 0 w 33"/>
                <a:gd name="T33" fmla="*/ 0 h 39"/>
                <a:gd name="T34" fmla="*/ 0 w 33"/>
                <a:gd name="T35" fmla="*/ 0 h 39"/>
                <a:gd name="T36" fmla="*/ 0 w 33"/>
                <a:gd name="T37" fmla="*/ 0 h 39"/>
                <a:gd name="T38" fmla="*/ 0 w 33"/>
                <a:gd name="T39" fmla="*/ 0 h 39"/>
                <a:gd name="T40" fmla="*/ 0 w 33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39"/>
                <a:gd name="T65" fmla="*/ 33 w 33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39">
                  <a:moveTo>
                    <a:pt x="29" y="34"/>
                  </a:moveTo>
                  <a:lnTo>
                    <a:pt x="26" y="39"/>
                  </a:lnTo>
                  <a:lnTo>
                    <a:pt x="19" y="39"/>
                  </a:lnTo>
                  <a:lnTo>
                    <a:pt x="11" y="34"/>
                  </a:lnTo>
                  <a:lnTo>
                    <a:pt x="8" y="25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9" y="8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4" y="16"/>
                  </a:lnTo>
                  <a:lnTo>
                    <a:pt x="24" y="22"/>
                  </a:lnTo>
                  <a:lnTo>
                    <a:pt x="26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232"/>
            <p:cNvSpPr>
              <a:spLocks/>
            </p:cNvSpPr>
            <p:nvPr/>
          </p:nvSpPr>
          <p:spPr bwMode="auto">
            <a:xfrm>
              <a:off x="4533" y="721"/>
              <a:ext cx="5" cy="7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0 h 39"/>
                <a:gd name="T4" fmla="*/ 0 w 33"/>
                <a:gd name="T5" fmla="*/ 0 h 39"/>
                <a:gd name="T6" fmla="*/ 0 w 33"/>
                <a:gd name="T7" fmla="*/ 0 h 39"/>
                <a:gd name="T8" fmla="*/ 0 w 33"/>
                <a:gd name="T9" fmla="*/ 0 h 39"/>
                <a:gd name="T10" fmla="*/ 0 w 33"/>
                <a:gd name="T11" fmla="*/ 0 h 39"/>
                <a:gd name="T12" fmla="*/ 0 w 33"/>
                <a:gd name="T13" fmla="*/ 0 h 39"/>
                <a:gd name="T14" fmla="*/ 0 w 33"/>
                <a:gd name="T15" fmla="*/ 0 h 39"/>
                <a:gd name="T16" fmla="*/ 0 w 33"/>
                <a:gd name="T17" fmla="*/ 0 h 39"/>
                <a:gd name="T18" fmla="*/ 0 w 33"/>
                <a:gd name="T19" fmla="*/ 0 h 39"/>
                <a:gd name="T20" fmla="*/ 0 w 33"/>
                <a:gd name="T21" fmla="*/ 0 h 39"/>
                <a:gd name="T22" fmla="*/ 0 w 33"/>
                <a:gd name="T23" fmla="*/ 0 h 39"/>
                <a:gd name="T24" fmla="*/ 0 w 33"/>
                <a:gd name="T25" fmla="*/ 0 h 39"/>
                <a:gd name="T26" fmla="*/ 0 w 33"/>
                <a:gd name="T27" fmla="*/ 0 h 39"/>
                <a:gd name="T28" fmla="*/ 0 w 33"/>
                <a:gd name="T29" fmla="*/ 0 h 39"/>
                <a:gd name="T30" fmla="*/ 0 w 33"/>
                <a:gd name="T31" fmla="*/ 0 h 39"/>
                <a:gd name="T32" fmla="*/ 0 w 33"/>
                <a:gd name="T33" fmla="*/ 0 h 39"/>
                <a:gd name="T34" fmla="*/ 0 w 33"/>
                <a:gd name="T35" fmla="*/ 0 h 39"/>
                <a:gd name="T36" fmla="*/ 0 w 33"/>
                <a:gd name="T37" fmla="*/ 0 h 39"/>
                <a:gd name="T38" fmla="*/ 0 w 33"/>
                <a:gd name="T39" fmla="*/ 0 h 39"/>
                <a:gd name="T40" fmla="*/ 0 w 33"/>
                <a:gd name="T41" fmla="*/ 0 h 39"/>
                <a:gd name="T42" fmla="*/ 0 w 33"/>
                <a:gd name="T43" fmla="*/ 0 h 39"/>
                <a:gd name="T44" fmla="*/ 0 w 33"/>
                <a:gd name="T45" fmla="*/ 0 h 39"/>
                <a:gd name="T46" fmla="*/ 0 w 33"/>
                <a:gd name="T47" fmla="*/ 0 h 39"/>
                <a:gd name="T48" fmla="*/ 0 w 33"/>
                <a:gd name="T49" fmla="*/ 0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39"/>
                <a:gd name="T77" fmla="*/ 33 w 33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39">
                  <a:moveTo>
                    <a:pt x="29" y="34"/>
                  </a:moveTo>
                  <a:lnTo>
                    <a:pt x="29" y="34"/>
                  </a:lnTo>
                  <a:lnTo>
                    <a:pt x="26" y="39"/>
                  </a:lnTo>
                  <a:lnTo>
                    <a:pt x="19" y="39"/>
                  </a:lnTo>
                  <a:lnTo>
                    <a:pt x="11" y="34"/>
                  </a:lnTo>
                  <a:lnTo>
                    <a:pt x="8" y="25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9" y="8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4" y="16"/>
                  </a:lnTo>
                  <a:lnTo>
                    <a:pt x="24" y="22"/>
                  </a:lnTo>
                  <a:lnTo>
                    <a:pt x="26" y="28"/>
                  </a:lnTo>
                  <a:lnTo>
                    <a:pt x="29" y="34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233"/>
            <p:cNvSpPr>
              <a:spLocks/>
            </p:cNvSpPr>
            <p:nvPr/>
          </p:nvSpPr>
          <p:spPr bwMode="auto">
            <a:xfrm>
              <a:off x="4535" y="722"/>
              <a:ext cx="6" cy="6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0 h 39"/>
                <a:gd name="T4" fmla="*/ 0 w 33"/>
                <a:gd name="T5" fmla="*/ 0 h 39"/>
                <a:gd name="T6" fmla="*/ 0 w 33"/>
                <a:gd name="T7" fmla="*/ 0 h 39"/>
                <a:gd name="T8" fmla="*/ 0 w 33"/>
                <a:gd name="T9" fmla="*/ 0 h 39"/>
                <a:gd name="T10" fmla="*/ 0 w 33"/>
                <a:gd name="T11" fmla="*/ 0 h 39"/>
                <a:gd name="T12" fmla="*/ 0 w 33"/>
                <a:gd name="T13" fmla="*/ 0 h 39"/>
                <a:gd name="T14" fmla="*/ 0 w 33"/>
                <a:gd name="T15" fmla="*/ 0 h 39"/>
                <a:gd name="T16" fmla="*/ 0 w 33"/>
                <a:gd name="T17" fmla="*/ 0 h 39"/>
                <a:gd name="T18" fmla="*/ 0 w 33"/>
                <a:gd name="T19" fmla="*/ 0 h 39"/>
                <a:gd name="T20" fmla="*/ 0 w 33"/>
                <a:gd name="T21" fmla="*/ 0 h 39"/>
                <a:gd name="T22" fmla="*/ 0 w 33"/>
                <a:gd name="T23" fmla="*/ 0 h 39"/>
                <a:gd name="T24" fmla="*/ 0 w 33"/>
                <a:gd name="T25" fmla="*/ 0 h 39"/>
                <a:gd name="T26" fmla="*/ 0 w 33"/>
                <a:gd name="T27" fmla="*/ 0 h 39"/>
                <a:gd name="T28" fmla="*/ 0 w 33"/>
                <a:gd name="T29" fmla="*/ 0 h 39"/>
                <a:gd name="T30" fmla="*/ 0 w 33"/>
                <a:gd name="T31" fmla="*/ 0 h 39"/>
                <a:gd name="T32" fmla="*/ 0 w 33"/>
                <a:gd name="T33" fmla="*/ 0 h 39"/>
                <a:gd name="T34" fmla="*/ 0 w 33"/>
                <a:gd name="T35" fmla="*/ 0 h 39"/>
                <a:gd name="T36" fmla="*/ 0 w 33"/>
                <a:gd name="T37" fmla="*/ 0 h 39"/>
                <a:gd name="T38" fmla="*/ 0 w 33"/>
                <a:gd name="T39" fmla="*/ 0 h 39"/>
                <a:gd name="T40" fmla="*/ 0 w 33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39"/>
                <a:gd name="T65" fmla="*/ 33 w 33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39">
                  <a:moveTo>
                    <a:pt x="30" y="33"/>
                  </a:moveTo>
                  <a:lnTo>
                    <a:pt x="25" y="39"/>
                  </a:lnTo>
                  <a:lnTo>
                    <a:pt x="19" y="39"/>
                  </a:lnTo>
                  <a:lnTo>
                    <a:pt x="11" y="34"/>
                  </a:lnTo>
                  <a:lnTo>
                    <a:pt x="8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9" y="9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3" y="15"/>
                  </a:lnTo>
                  <a:lnTo>
                    <a:pt x="23" y="21"/>
                  </a:lnTo>
                  <a:lnTo>
                    <a:pt x="26" y="28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234"/>
            <p:cNvSpPr>
              <a:spLocks/>
            </p:cNvSpPr>
            <p:nvPr/>
          </p:nvSpPr>
          <p:spPr bwMode="auto">
            <a:xfrm>
              <a:off x="4535" y="722"/>
              <a:ext cx="6" cy="6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0 h 39"/>
                <a:gd name="T4" fmla="*/ 0 w 33"/>
                <a:gd name="T5" fmla="*/ 0 h 39"/>
                <a:gd name="T6" fmla="*/ 0 w 33"/>
                <a:gd name="T7" fmla="*/ 0 h 39"/>
                <a:gd name="T8" fmla="*/ 0 w 33"/>
                <a:gd name="T9" fmla="*/ 0 h 39"/>
                <a:gd name="T10" fmla="*/ 0 w 33"/>
                <a:gd name="T11" fmla="*/ 0 h 39"/>
                <a:gd name="T12" fmla="*/ 0 w 33"/>
                <a:gd name="T13" fmla="*/ 0 h 39"/>
                <a:gd name="T14" fmla="*/ 0 w 33"/>
                <a:gd name="T15" fmla="*/ 0 h 39"/>
                <a:gd name="T16" fmla="*/ 0 w 33"/>
                <a:gd name="T17" fmla="*/ 0 h 39"/>
                <a:gd name="T18" fmla="*/ 0 w 33"/>
                <a:gd name="T19" fmla="*/ 0 h 39"/>
                <a:gd name="T20" fmla="*/ 0 w 33"/>
                <a:gd name="T21" fmla="*/ 0 h 39"/>
                <a:gd name="T22" fmla="*/ 0 w 33"/>
                <a:gd name="T23" fmla="*/ 0 h 39"/>
                <a:gd name="T24" fmla="*/ 0 w 33"/>
                <a:gd name="T25" fmla="*/ 0 h 39"/>
                <a:gd name="T26" fmla="*/ 0 w 33"/>
                <a:gd name="T27" fmla="*/ 0 h 39"/>
                <a:gd name="T28" fmla="*/ 0 w 33"/>
                <a:gd name="T29" fmla="*/ 0 h 39"/>
                <a:gd name="T30" fmla="*/ 0 w 33"/>
                <a:gd name="T31" fmla="*/ 0 h 39"/>
                <a:gd name="T32" fmla="*/ 0 w 33"/>
                <a:gd name="T33" fmla="*/ 0 h 39"/>
                <a:gd name="T34" fmla="*/ 0 w 33"/>
                <a:gd name="T35" fmla="*/ 0 h 39"/>
                <a:gd name="T36" fmla="*/ 0 w 33"/>
                <a:gd name="T37" fmla="*/ 0 h 39"/>
                <a:gd name="T38" fmla="*/ 0 w 33"/>
                <a:gd name="T39" fmla="*/ 0 h 39"/>
                <a:gd name="T40" fmla="*/ 0 w 33"/>
                <a:gd name="T41" fmla="*/ 0 h 39"/>
                <a:gd name="T42" fmla="*/ 0 w 33"/>
                <a:gd name="T43" fmla="*/ 0 h 39"/>
                <a:gd name="T44" fmla="*/ 0 w 33"/>
                <a:gd name="T45" fmla="*/ 0 h 39"/>
                <a:gd name="T46" fmla="*/ 0 w 33"/>
                <a:gd name="T47" fmla="*/ 0 h 39"/>
                <a:gd name="T48" fmla="*/ 0 w 33"/>
                <a:gd name="T49" fmla="*/ 0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39"/>
                <a:gd name="T77" fmla="*/ 33 w 33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39">
                  <a:moveTo>
                    <a:pt x="30" y="33"/>
                  </a:moveTo>
                  <a:lnTo>
                    <a:pt x="30" y="33"/>
                  </a:lnTo>
                  <a:lnTo>
                    <a:pt x="25" y="39"/>
                  </a:lnTo>
                  <a:lnTo>
                    <a:pt x="19" y="39"/>
                  </a:lnTo>
                  <a:lnTo>
                    <a:pt x="11" y="34"/>
                  </a:lnTo>
                  <a:lnTo>
                    <a:pt x="8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9" y="9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3" y="15"/>
                  </a:lnTo>
                  <a:lnTo>
                    <a:pt x="23" y="21"/>
                  </a:lnTo>
                  <a:lnTo>
                    <a:pt x="26" y="28"/>
                  </a:lnTo>
                  <a:lnTo>
                    <a:pt x="30" y="33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235"/>
            <p:cNvSpPr>
              <a:spLocks/>
            </p:cNvSpPr>
            <p:nvPr/>
          </p:nvSpPr>
          <p:spPr bwMode="auto">
            <a:xfrm>
              <a:off x="4538" y="723"/>
              <a:ext cx="5" cy="6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9"/>
                <a:gd name="T53" fmla="*/ 28 w 2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9">
                  <a:moveTo>
                    <a:pt x="23" y="34"/>
                  </a:moveTo>
                  <a:lnTo>
                    <a:pt x="21" y="39"/>
                  </a:lnTo>
                  <a:lnTo>
                    <a:pt x="16" y="39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8" y="7"/>
                  </a:lnTo>
                  <a:lnTo>
                    <a:pt x="25" y="11"/>
                  </a:lnTo>
                  <a:lnTo>
                    <a:pt x="18" y="16"/>
                  </a:lnTo>
                  <a:lnTo>
                    <a:pt x="18" y="21"/>
                  </a:lnTo>
                  <a:lnTo>
                    <a:pt x="20" y="28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236"/>
            <p:cNvSpPr>
              <a:spLocks/>
            </p:cNvSpPr>
            <p:nvPr/>
          </p:nvSpPr>
          <p:spPr bwMode="auto">
            <a:xfrm>
              <a:off x="4538" y="723"/>
              <a:ext cx="5" cy="6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w 28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39"/>
                <a:gd name="T65" fmla="*/ 28 w 28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39">
                  <a:moveTo>
                    <a:pt x="23" y="34"/>
                  </a:moveTo>
                  <a:lnTo>
                    <a:pt x="23" y="34"/>
                  </a:lnTo>
                  <a:lnTo>
                    <a:pt x="21" y="39"/>
                  </a:lnTo>
                  <a:lnTo>
                    <a:pt x="16" y="39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8" y="7"/>
                  </a:lnTo>
                  <a:lnTo>
                    <a:pt x="25" y="11"/>
                  </a:lnTo>
                  <a:lnTo>
                    <a:pt x="18" y="16"/>
                  </a:lnTo>
                  <a:lnTo>
                    <a:pt x="18" y="21"/>
                  </a:lnTo>
                  <a:lnTo>
                    <a:pt x="20" y="28"/>
                  </a:lnTo>
                  <a:lnTo>
                    <a:pt x="23" y="34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237"/>
            <p:cNvSpPr>
              <a:spLocks/>
            </p:cNvSpPr>
            <p:nvPr/>
          </p:nvSpPr>
          <p:spPr bwMode="auto">
            <a:xfrm>
              <a:off x="4554" y="704"/>
              <a:ext cx="28" cy="48"/>
            </a:xfrm>
            <a:custGeom>
              <a:avLst/>
              <a:gdLst>
                <a:gd name="T0" fmla="*/ 0 w 172"/>
                <a:gd name="T1" fmla="*/ 0 h 292"/>
                <a:gd name="T2" fmla="*/ 0 w 172"/>
                <a:gd name="T3" fmla="*/ 0 h 292"/>
                <a:gd name="T4" fmla="*/ 0 w 172"/>
                <a:gd name="T5" fmla="*/ 0 h 292"/>
                <a:gd name="T6" fmla="*/ 0 w 172"/>
                <a:gd name="T7" fmla="*/ 0 h 292"/>
                <a:gd name="T8" fmla="*/ 0 w 172"/>
                <a:gd name="T9" fmla="*/ 0 h 292"/>
                <a:gd name="T10" fmla="*/ 0 w 172"/>
                <a:gd name="T11" fmla="*/ 0 h 292"/>
                <a:gd name="T12" fmla="*/ 0 w 172"/>
                <a:gd name="T13" fmla="*/ 0 h 292"/>
                <a:gd name="T14" fmla="*/ 0 w 172"/>
                <a:gd name="T15" fmla="*/ 0 h 292"/>
                <a:gd name="T16" fmla="*/ 0 w 172"/>
                <a:gd name="T17" fmla="*/ 0 h 292"/>
                <a:gd name="T18" fmla="*/ 0 w 172"/>
                <a:gd name="T19" fmla="*/ 0 h 292"/>
                <a:gd name="T20" fmla="*/ 0 w 172"/>
                <a:gd name="T21" fmla="*/ 0 h 292"/>
                <a:gd name="T22" fmla="*/ 0 w 172"/>
                <a:gd name="T23" fmla="*/ 0 h 292"/>
                <a:gd name="T24" fmla="*/ 0 w 172"/>
                <a:gd name="T25" fmla="*/ 0 h 292"/>
                <a:gd name="T26" fmla="*/ 0 w 172"/>
                <a:gd name="T27" fmla="*/ 0 h 292"/>
                <a:gd name="T28" fmla="*/ 0 w 172"/>
                <a:gd name="T29" fmla="*/ 0 h 292"/>
                <a:gd name="T30" fmla="*/ 0 w 172"/>
                <a:gd name="T31" fmla="*/ 0 h 292"/>
                <a:gd name="T32" fmla="*/ 0 w 172"/>
                <a:gd name="T33" fmla="*/ 0 h 292"/>
                <a:gd name="T34" fmla="*/ 0 w 172"/>
                <a:gd name="T35" fmla="*/ 0 h 292"/>
                <a:gd name="T36" fmla="*/ 0 w 172"/>
                <a:gd name="T37" fmla="*/ 0 h 292"/>
                <a:gd name="T38" fmla="*/ 0 w 172"/>
                <a:gd name="T39" fmla="*/ 0 h 292"/>
                <a:gd name="T40" fmla="*/ 0 w 172"/>
                <a:gd name="T41" fmla="*/ 0 h 292"/>
                <a:gd name="T42" fmla="*/ 0 w 172"/>
                <a:gd name="T43" fmla="*/ 0 h 292"/>
                <a:gd name="T44" fmla="*/ 0 w 172"/>
                <a:gd name="T45" fmla="*/ 0 h 292"/>
                <a:gd name="T46" fmla="*/ 0 w 172"/>
                <a:gd name="T47" fmla="*/ 0 h 292"/>
                <a:gd name="T48" fmla="*/ 0 w 172"/>
                <a:gd name="T49" fmla="*/ 0 h 292"/>
                <a:gd name="T50" fmla="*/ 0 w 172"/>
                <a:gd name="T51" fmla="*/ 0 h 292"/>
                <a:gd name="T52" fmla="*/ 0 w 172"/>
                <a:gd name="T53" fmla="*/ 0 h 292"/>
                <a:gd name="T54" fmla="*/ 0 w 172"/>
                <a:gd name="T55" fmla="*/ 0 h 292"/>
                <a:gd name="T56" fmla="*/ 0 w 172"/>
                <a:gd name="T57" fmla="*/ 0 h 292"/>
                <a:gd name="T58" fmla="*/ 0 w 172"/>
                <a:gd name="T59" fmla="*/ 0 h 292"/>
                <a:gd name="T60" fmla="*/ 0 w 172"/>
                <a:gd name="T61" fmla="*/ 0 h 292"/>
                <a:gd name="T62" fmla="*/ 0 w 172"/>
                <a:gd name="T63" fmla="*/ 0 h 292"/>
                <a:gd name="T64" fmla="*/ 0 w 172"/>
                <a:gd name="T65" fmla="*/ 0 h 292"/>
                <a:gd name="T66" fmla="*/ 0 w 172"/>
                <a:gd name="T67" fmla="*/ 0 h 292"/>
                <a:gd name="T68" fmla="*/ 0 w 172"/>
                <a:gd name="T69" fmla="*/ 0 h 292"/>
                <a:gd name="T70" fmla="*/ 0 w 172"/>
                <a:gd name="T71" fmla="*/ 0 h 2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2"/>
                <a:gd name="T109" fmla="*/ 0 h 292"/>
                <a:gd name="T110" fmla="*/ 172 w 172"/>
                <a:gd name="T111" fmla="*/ 292 h 2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2" h="292">
                  <a:moveTo>
                    <a:pt x="146" y="292"/>
                  </a:moveTo>
                  <a:lnTo>
                    <a:pt x="148" y="291"/>
                  </a:lnTo>
                  <a:lnTo>
                    <a:pt x="153" y="287"/>
                  </a:lnTo>
                  <a:lnTo>
                    <a:pt x="160" y="283"/>
                  </a:lnTo>
                  <a:lnTo>
                    <a:pt x="166" y="275"/>
                  </a:lnTo>
                  <a:lnTo>
                    <a:pt x="171" y="265"/>
                  </a:lnTo>
                  <a:lnTo>
                    <a:pt x="172" y="252"/>
                  </a:lnTo>
                  <a:lnTo>
                    <a:pt x="167" y="237"/>
                  </a:lnTo>
                  <a:lnTo>
                    <a:pt x="157" y="219"/>
                  </a:lnTo>
                  <a:lnTo>
                    <a:pt x="142" y="206"/>
                  </a:lnTo>
                  <a:lnTo>
                    <a:pt x="125" y="202"/>
                  </a:lnTo>
                  <a:lnTo>
                    <a:pt x="108" y="202"/>
                  </a:lnTo>
                  <a:lnTo>
                    <a:pt x="91" y="204"/>
                  </a:lnTo>
                  <a:lnTo>
                    <a:pt x="73" y="204"/>
                  </a:lnTo>
                  <a:lnTo>
                    <a:pt x="58" y="201"/>
                  </a:lnTo>
                  <a:lnTo>
                    <a:pt x="47" y="191"/>
                  </a:lnTo>
                  <a:lnTo>
                    <a:pt x="40" y="169"/>
                  </a:lnTo>
                  <a:lnTo>
                    <a:pt x="42" y="151"/>
                  </a:lnTo>
                  <a:lnTo>
                    <a:pt x="49" y="136"/>
                  </a:lnTo>
                  <a:lnTo>
                    <a:pt x="60" y="122"/>
                  </a:lnTo>
                  <a:lnTo>
                    <a:pt x="73" y="110"/>
                  </a:lnTo>
                  <a:lnTo>
                    <a:pt x="86" y="99"/>
                  </a:lnTo>
                  <a:lnTo>
                    <a:pt x="97" y="86"/>
                  </a:lnTo>
                  <a:lnTo>
                    <a:pt x="106" y="73"/>
                  </a:lnTo>
                  <a:lnTo>
                    <a:pt x="110" y="58"/>
                  </a:lnTo>
                  <a:lnTo>
                    <a:pt x="110" y="48"/>
                  </a:lnTo>
                  <a:lnTo>
                    <a:pt x="108" y="38"/>
                  </a:lnTo>
                  <a:lnTo>
                    <a:pt x="104" y="29"/>
                  </a:lnTo>
                  <a:lnTo>
                    <a:pt x="98" y="21"/>
                  </a:lnTo>
                  <a:lnTo>
                    <a:pt x="92" y="15"/>
                  </a:lnTo>
                  <a:lnTo>
                    <a:pt x="86" y="9"/>
                  </a:lnTo>
                  <a:lnTo>
                    <a:pt x="80" y="4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49" y="7"/>
                  </a:lnTo>
                  <a:lnTo>
                    <a:pt x="45" y="12"/>
                  </a:lnTo>
                  <a:lnTo>
                    <a:pt x="44" y="20"/>
                  </a:lnTo>
                  <a:lnTo>
                    <a:pt x="49" y="30"/>
                  </a:lnTo>
                  <a:lnTo>
                    <a:pt x="61" y="44"/>
                  </a:lnTo>
                  <a:lnTo>
                    <a:pt x="67" y="53"/>
                  </a:lnTo>
                  <a:lnTo>
                    <a:pt x="65" y="61"/>
                  </a:lnTo>
                  <a:lnTo>
                    <a:pt x="58" y="70"/>
                  </a:lnTo>
                  <a:lnTo>
                    <a:pt x="47" y="80"/>
                  </a:lnTo>
                  <a:lnTo>
                    <a:pt x="34" y="92"/>
                  </a:lnTo>
                  <a:lnTo>
                    <a:pt x="22" y="104"/>
                  </a:lnTo>
                  <a:lnTo>
                    <a:pt x="10" y="120"/>
                  </a:lnTo>
                  <a:lnTo>
                    <a:pt x="3" y="139"/>
                  </a:lnTo>
                  <a:lnTo>
                    <a:pt x="0" y="159"/>
                  </a:lnTo>
                  <a:lnTo>
                    <a:pt x="0" y="178"/>
                  </a:lnTo>
                  <a:lnTo>
                    <a:pt x="4" y="196"/>
                  </a:lnTo>
                  <a:lnTo>
                    <a:pt x="12" y="212"/>
                  </a:lnTo>
                  <a:lnTo>
                    <a:pt x="20" y="224"/>
                  </a:lnTo>
                  <a:lnTo>
                    <a:pt x="32" y="234"/>
                  </a:lnTo>
                  <a:lnTo>
                    <a:pt x="45" y="241"/>
                  </a:lnTo>
                  <a:lnTo>
                    <a:pt x="59" y="243"/>
                  </a:lnTo>
                  <a:lnTo>
                    <a:pt x="72" y="243"/>
                  </a:lnTo>
                  <a:lnTo>
                    <a:pt x="84" y="242"/>
                  </a:lnTo>
                  <a:lnTo>
                    <a:pt x="95" y="241"/>
                  </a:lnTo>
                  <a:lnTo>
                    <a:pt x="105" y="239"/>
                  </a:lnTo>
                  <a:lnTo>
                    <a:pt x="112" y="239"/>
                  </a:lnTo>
                  <a:lnTo>
                    <a:pt x="119" y="239"/>
                  </a:lnTo>
                  <a:lnTo>
                    <a:pt x="124" y="241"/>
                  </a:lnTo>
                  <a:lnTo>
                    <a:pt x="127" y="246"/>
                  </a:lnTo>
                  <a:lnTo>
                    <a:pt x="121" y="257"/>
                  </a:lnTo>
                  <a:lnTo>
                    <a:pt x="120" y="267"/>
                  </a:lnTo>
                  <a:lnTo>
                    <a:pt x="122" y="275"/>
                  </a:lnTo>
                  <a:lnTo>
                    <a:pt x="127" y="280"/>
                  </a:lnTo>
                  <a:lnTo>
                    <a:pt x="133" y="286"/>
                  </a:lnTo>
                  <a:lnTo>
                    <a:pt x="139" y="289"/>
                  </a:lnTo>
                  <a:lnTo>
                    <a:pt x="144" y="291"/>
                  </a:lnTo>
                  <a:lnTo>
                    <a:pt x="146" y="292"/>
                  </a:lnTo>
                  <a:close/>
                </a:path>
              </a:pathLst>
            </a:custGeom>
            <a:solidFill>
              <a:srgbClr val="72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238"/>
            <p:cNvSpPr>
              <a:spLocks noEditPoints="1"/>
            </p:cNvSpPr>
            <p:nvPr/>
          </p:nvSpPr>
          <p:spPr bwMode="auto">
            <a:xfrm>
              <a:off x="4553" y="703"/>
              <a:ext cx="30" cy="50"/>
            </a:xfrm>
            <a:custGeom>
              <a:avLst/>
              <a:gdLst>
                <a:gd name="T0" fmla="*/ 0 w 180"/>
                <a:gd name="T1" fmla="*/ 0 h 298"/>
                <a:gd name="T2" fmla="*/ 0 w 180"/>
                <a:gd name="T3" fmla="*/ 0 h 298"/>
                <a:gd name="T4" fmla="*/ 0 w 180"/>
                <a:gd name="T5" fmla="*/ 0 h 298"/>
                <a:gd name="T6" fmla="*/ 0 w 180"/>
                <a:gd name="T7" fmla="*/ 0 h 298"/>
                <a:gd name="T8" fmla="*/ 0 w 180"/>
                <a:gd name="T9" fmla="*/ 0 h 298"/>
                <a:gd name="T10" fmla="*/ 0 w 180"/>
                <a:gd name="T11" fmla="*/ 0 h 298"/>
                <a:gd name="T12" fmla="*/ 0 w 180"/>
                <a:gd name="T13" fmla="*/ 0 h 298"/>
                <a:gd name="T14" fmla="*/ 0 w 180"/>
                <a:gd name="T15" fmla="*/ 0 h 298"/>
                <a:gd name="T16" fmla="*/ 0 w 180"/>
                <a:gd name="T17" fmla="*/ 0 h 298"/>
                <a:gd name="T18" fmla="*/ 0 w 180"/>
                <a:gd name="T19" fmla="*/ 0 h 298"/>
                <a:gd name="T20" fmla="*/ 0 w 180"/>
                <a:gd name="T21" fmla="*/ 0 h 298"/>
                <a:gd name="T22" fmla="*/ 0 w 180"/>
                <a:gd name="T23" fmla="*/ 0 h 298"/>
                <a:gd name="T24" fmla="*/ 0 w 180"/>
                <a:gd name="T25" fmla="*/ 0 h 298"/>
                <a:gd name="T26" fmla="*/ 0 w 180"/>
                <a:gd name="T27" fmla="*/ 0 h 298"/>
                <a:gd name="T28" fmla="*/ 0 w 180"/>
                <a:gd name="T29" fmla="*/ 0 h 298"/>
                <a:gd name="T30" fmla="*/ 0 w 180"/>
                <a:gd name="T31" fmla="*/ 0 h 298"/>
                <a:gd name="T32" fmla="*/ 0 w 180"/>
                <a:gd name="T33" fmla="*/ 0 h 298"/>
                <a:gd name="T34" fmla="*/ 0 w 180"/>
                <a:gd name="T35" fmla="*/ 0 h 298"/>
                <a:gd name="T36" fmla="*/ 0 w 180"/>
                <a:gd name="T37" fmla="*/ 0 h 298"/>
                <a:gd name="T38" fmla="*/ 0 w 180"/>
                <a:gd name="T39" fmla="*/ 0 h 298"/>
                <a:gd name="T40" fmla="*/ 0 w 180"/>
                <a:gd name="T41" fmla="*/ 0 h 298"/>
                <a:gd name="T42" fmla="*/ 0 w 180"/>
                <a:gd name="T43" fmla="*/ 0 h 298"/>
                <a:gd name="T44" fmla="*/ 0 w 180"/>
                <a:gd name="T45" fmla="*/ 0 h 298"/>
                <a:gd name="T46" fmla="*/ 0 w 180"/>
                <a:gd name="T47" fmla="*/ 0 h 298"/>
                <a:gd name="T48" fmla="*/ 0 w 180"/>
                <a:gd name="T49" fmla="*/ 0 h 298"/>
                <a:gd name="T50" fmla="*/ 0 w 180"/>
                <a:gd name="T51" fmla="*/ 0 h 298"/>
                <a:gd name="T52" fmla="*/ 0 w 180"/>
                <a:gd name="T53" fmla="*/ 0 h 298"/>
                <a:gd name="T54" fmla="*/ 0 w 180"/>
                <a:gd name="T55" fmla="*/ 0 h 298"/>
                <a:gd name="T56" fmla="*/ 0 w 180"/>
                <a:gd name="T57" fmla="*/ 0 h 298"/>
                <a:gd name="T58" fmla="*/ 0 w 180"/>
                <a:gd name="T59" fmla="*/ 0 h 298"/>
                <a:gd name="T60" fmla="*/ 0 w 180"/>
                <a:gd name="T61" fmla="*/ 0 h 298"/>
                <a:gd name="T62" fmla="*/ 0 w 180"/>
                <a:gd name="T63" fmla="*/ 0 h 298"/>
                <a:gd name="T64" fmla="*/ 0 w 180"/>
                <a:gd name="T65" fmla="*/ 0 h 298"/>
                <a:gd name="T66" fmla="*/ 0 w 180"/>
                <a:gd name="T67" fmla="*/ 0 h 298"/>
                <a:gd name="T68" fmla="*/ 0 w 180"/>
                <a:gd name="T69" fmla="*/ 0 h 298"/>
                <a:gd name="T70" fmla="*/ 0 w 180"/>
                <a:gd name="T71" fmla="*/ 0 h 298"/>
                <a:gd name="T72" fmla="*/ 0 w 180"/>
                <a:gd name="T73" fmla="*/ 0 h 298"/>
                <a:gd name="T74" fmla="*/ 0 w 180"/>
                <a:gd name="T75" fmla="*/ 0 h 298"/>
                <a:gd name="T76" fmla="*/ 0 w 180"/>
                <a:gd name="T77" fmla="*/ 0 h 298"/>
                <a:gd name="T78" fmla="*/ 0 w 180"/>
                <a:gd name="T79" fmla="*/ 0 h 298"/>
                <a:gd name="T80" fmla="*/ 0 w 180"/>
                <a:gd name="T81" fmla="*/ 0 h 298"/>
                <a:gd name="T82" fmla="*/ 0 w 180"/>
                <a:gd name="T83" fmla="*/ 0 h 298"/>
                <a:gd name="T84" fmla="*/ 0 w 180"/>
                <a:gd name="T85" fmla="*/ 0 h 298"/>
                <a:gd name="T86" fmla="*/ 0 w 180"/>
                <a:gd name="T87" fmla="*/ 0 h 298"/>
                <a:gd name="T88" fmla="*/ 0 w 180"/>
                <a:gd name="T89" fmla="*/ 0 h 298"/>
                <a:gd name="T90" fmla="*/ 0 w 180"/>
                <a:gd name="T91" fmla="*/ 0 h 298"/>
                <a:gd name="T92" fmla="*/ 0 w 180"/>
                <a:gd name="T93" fmla="*/ 0 h 298"/>
                <a:gd name="T94" fmla="*/ 0 w 180"/>
                <a:gd name="T95" fmla="*/ 0 h 298"/>
                <a:gd name="T96" fmla="*/ 0 w 180"/>
                <a:gd name="T97" fmla="*/ 0 h 298"/>
                <a:gd name="T98" fmla="*/ 0 w 180"/>
                <a:gd name="T99" fmla="*/ 0 h 298"/>
                <a:gd name="T100" fmla="*/ 0 w 180"/>
                <a:gd name="T101" fmla="*/ 0 h 298"/>
                <a:gd name="T102" fmla="*/ 0 w 180"/>
                <a:gd name="T103" fmla="*/ 0 h 298"/>
                <a:gd name="T104" fmla="*/ 0 w 180"/>
                <a:gd name="T105" fmla="*/ 0 h 298"/>
                <a:gd name="T106" fmla="*/ 0 w 180"/>
                <a:gd name="T107" fmla="*/ 0 h 298"/>
                <a:gd name="T108" fmla="*/ 0 w 180"/>
                <a:gd name="T109" fmla="*/ 0 h 298"/>
                <a:gd name="T110" fmla="*/ 0 w 180"/>
                <a:gd name="T111" fmla="*/ 0 h 298"/>
                <a:gd name="T112" fmla="*/ 0 w 180"/>
                <a:gd name="T113" fmla="*/ 0 h 298"/>
                <a:gd name="T114" fmla="*/ 0 w 180"/>
                <a:gd name="T115" fmla="*/ 0 h 2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98"/>
                <a:gd name="T176" fmla="*/ 180 w 180"/>
                <a:gd name="T177" fmla="*/ 298 h 2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98">
                  <a:moveTo>
                    <a:pt x="49" y="9"/>
                  </a:moveTo>
                  <a:lnTo>
                    <a:pt x="47" y="12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9" y="31"/>
                  </a:lnTo>
                  <a:lnTo>
                    <a:pt x="52" y="37"/>
                  </a:lnTo>
                  <a:lnTo>
                    <a:pt x="57" y="42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2"/>
                  </a:lnTo>
                  <a:lnTo>
                    <a:pt x="67" y="56"/>
                  </a:lnTo>
                  <a:lnTo>
                    <a:pt x="68" y="57"/>
                  </a:lnTo>
                  <a:lnTo>
                    <a:pt x="66" y="62"/>
                  </a:lnTo>
                  <a:lnTo>
                    <a:pt x="62" y="68"/>
                  </a:lnTo>
                  <a:lnTo>
                    <a:pt x="57" y="75"/>
                  </a:lnTo>
                  <a:lnTo>
                    <a:pt x="49" y="82"/>
                  </a:lnTo>
                  <a:lnTo>
                    <a:pt x="43" y="87"/>
                  </a:lnTo>
                  <a:lnTo>
                    <a:pt x="36" y="93"/>
                  </a:lnTo>
                  <a:lnTo>
                    <a:pt x="30" y="99"/>
                  </a:lnTo>
                  <a:lnTo>
                    <a:pt x="23" y="106"/>
                  </a:lnTo>
                  <a:lnTo>
                    <a:pt x="18" y="114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1" y="156"/>
                  </a:lnTo>
                  <a:lnTo>
                    <a:pt x="0" y="170"/>
                  </a:lnTo>
                  <a:lnTo>
                    <a:pt x="1" y="185"/>
                  </a:lnTo>
                  <a:lnTo>
                    <a:pt x="5" y="198"/>
                  </a:lnTo>
                  <a:lnTo>
                    <a:pt x="7" y="205"/>
                  </a:lnTo>
                  <a:lnTo>
                    <a:pt x="10" y="212"/>
                  </a:lnTo>
                  <a:lnTo>
                    <a:pt x="13" y="217"/>
                  </a:lnTo>
                  <a:lnTo>
                    <a:pt x="18" y="223"/>
                  </a:lnTo>
                  <a:lnTo>
                    <a:pt x="22" y="230"/>
                  </a:lnTo>
                  <a:lnTo>
                    <a:pt x="27" y="234"/>
                  </a:lnTo>
                  <a:lnTo>
                    <a:pt x="33" y="240"/>
                  </a:lnTo>
                  <a:lnTo>
                    <a:pt x="39" y="243"/>
                  </a:lnTo>
                  <a:lnTo>
                    <a:pt x="45" y="246"/>
                  </a:lnTo>
                  <a:lnTo>
                    <a:pt x="51" y="248"/>
                  </a:lnTo>
                  <a:lnTo>
                    <a:pt x="58" y="250"/>
                  </a:lnTo>
                  <a:lnTo>
                    <a:pt x="64" y="250"/>
                  </a:lnTo>
                  <a:lnTo>
                    <a:pt x="100" y="248"/>
                  </a:lnTo>
                  <a:lnTo>
                    <a:pt x="111" y="246"/>
                  </a:lnTo>
                  <a:lnTo>
                    <a:pt x="119" y="245"/>
                  </a:lnTo>
                  <a:lnTo>
                    <a:pt x="125" y="246"/>
                  </a:lnTo>
                  <a:lnTo>
                    <a:pt x="128" y="250"/>
                  </a:lnTo>
                  <a:lnTo>
                    <a:pt x="125" y="257"/>
                  </a:lnTo>
                  <a:lnTo>
                    <a:pt x="123" y="262"/>
                  </a:lnTo>
                  <a:lnTo>
                    <a:pt x="122" y="269"/>
                  </a:lnTo>
                  <a:lnTo>
                    <a:pt x="123" y="275"/>
                  </a:lnTo>
                  <a:lnTo>
                    <a:pt x="129" y="285"/>
                  </a:lnTo>
                  <a:lnTo>
                    <a:pt x="138" y="292"/>
                  </a:lnTo>
                  <a:lnTo>
                    <a:pt x="146" y="296"/>
                  </a:lnTo>
                  <a:lnTo>
                    <a:pt x="150" y="298"/>
                  </a:lnTo>
                  <a:lnTo>
                    <a:pt x="151" y="298"/>
                  </a:lnTo>
                  <a:lnTo>
                    <a:pt x="152" y="298"/>
                  </a:lnTo>
                  <a:lnTo>
                    <a:pt x="156" y="296"/>
                  </a:lnTo>
                  <a:lnTo>
                    <a:pt x="164" y="290"/>
                  </a:lnTo>
                  <a:lnTo>
                    <a:pt x="172" y="281"/>
                  </a:lnTo>
                  <a:lnTo>
                    <a:pt x="179" y="268"/>
                  </a:lnTo>
                  <a:lnTo>
                    <a:pt x="180" y="257"/>
                  </a:lnTo>
                  <a:lnTo>
                    <a:pt x="178" y="245"/>
                  </a:lnTo>
                  <a:lnTo>
                    <a:pt x="172" y="233"/>
                  </a:lnTo>
                  <a:lnTo>
                    <a:pt x="164" y="221"/>
                  </a:lnTo>
                  <a:lnTo>
                    <a:pt x="157" y="214"/>
                  </a:lnTo>
                  <a:lnTo>
                    <a:pt x="150" y="208"/>
                  </a:lnTo>
                  <a:lnTo>
                    <a:pt x="142" y="205"/>
                  </a:lnTo>
                  <a:lnTo>
                    <a:pt x="134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0" y="203"/>
                  </a:lnTo>
                  <a:lnTo>
                    <a:pt x="102" y="204"/>
                  </a:lnTo>
                  <a:lnTo>
                    <a:pt x="92" y="205"/>
                  </a:lnTo>
                  <a:lnTo>
                    <a:pt x="83" y="205"/>
                  </a:lnTo>
                  <a:lnTo>
                    <a:pt x="75" y="204"/>
                  </a:lnTo>
                  <a:lnTo>
                    <a:pt x="67" y="203"/>
                  </a:lnTo>
                  <a:lnTo>
                    <a:pt x="61" y="198"/>
                  </a:lnTo>
                  <a:lnTo>
                    <a:pt x="55" y="193"/>
                  </a:lnTo>
                  <a:lnTo>
                    <a:pt x="51" y="184"/>
                  </a:lnTo>
                  <a:lnTo>
                    <a:pt x="48" y="172"/>
                  </a:lnTo>
                  <a:lnTo>
                    <a:pt x="48" y="162"/>
                  </a:lnTo>
                  <a:lnTo>
                    <a:pt x="51" y="154"/>
                  </a:lnTo>
                  <a:lnTo>
                    <a:pt x="54" y="145"/>
                  </a:lnTo>
                  <a:lnTo>
                    <a:pt x="59" y="139"/>
                  </a:lnTo>
                  <a:lnTo>
                    <a:pt x="65" y="131"/>
                  </a:lnTo>
                  <a:lnTo>
                    <a:pt x="71" y="124"/>
                  </a:lnTo>
                  <a:lnTo>
                    <a:pt x="78" y="119"/>
                  </a:lnTo>
                  <a:lnTo>
                    <a:pt x="85" y="112"/>
                  </a:lnTo>
                  <a:lnTo>
                    <a:pt x="91" y="106"/>
                  </a:lnTo>
                  <a:lnTo>
                    <a:pt x="97" y="101"/>
                  </a:lnTo>
                  <a:lnTo>
                    <a:pt x="102" y="95"/>
                  </a:lnTo>
                  <a:lnTo>
                    <a:pt x="107" y="89"/>
                  </a:lnTo>
                  <a:lnTo>
                    <a:pt x="112" y="84"/>
                  </a:lnTo>
                  <a:lnTo>
                    <a:pt x="115" y="77"/>
                  </a:lnTo>
                  <a:lnTo>
                    <a:pt x="117" y="70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5" y="41"/>
                  </a:lnTo>
                  <a:lnTo>
                    <a:pt x="112" y="32"/>
                  </a:lnTo>
                  <a:lnTo>
                    <a:pt x="106" y="23"/>
                  </a:lnTo>
                  <a:lnTo>
                    <a:pt x="100" y="15"/>
                  </a:lnTo>
                  <a:lnTo>
                    <a:pt x="93" y="10"/>
                  </a:lnTo>
                  <a:lnTo>
                    <a:pt x="86" y="4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3"/>
                  </a:lnTo>
                  <a:lnTo>
                    <a:pt x="49" y="9"/>
                  </a:lnTo>
                  <a:close/>
                  <a:moveTo>
                    <a:pt x="129" y="272"/>
                  </a:moveTo>
                  <a:lnTo>
                    <a:pt x="128" y="272"/>
                  </a:lnTo>
                  <a:lnTo>
                    <a:pt x="128" y="268"/>
                  </a:lnTo>
                  <a:lnTo>
                    <a:pt x="129" y="262"/>
                  </a:lnTo>
                  <a:lnTo>
                    <a:pt x="131" y="257"/>
                  </a:lnTo>
                  <a:lnTo>
                    <a:pt x="136" y="251"/>
                  </a:lnTo>
                  <a:lnTo>
                    <a:pt x="137" y="250"/>
                  </a:lnTo>
                  <a:lnTo>
                    <a:pt x="136" y="248"/>
                  </a:lnTo>
                  <a:lnTo>
                    <a:pt x="133" y="244"/>
                  </a:lnTo>
                  <a:lnTo>
                    <a:pt x="130" y="241"/>
                  </a:lnTo>
                  <a:lnTo>
                    <a:pt x="127" y="240"/>
                  </a:lnTo>
                  <a:lnTo>
                    <a:pt x="123" y="239"/>
                  </a:lnTo>
                  <a:lnTo>
                    <a:pt x="117" y="239"/>
                  </a:lnTo>
                  <a:lnTo>
                    <a:pt x="112" y="239"/>
                  </a:lnTo>
                  <a:lnTo>
                    <a:pt x="105" y="240"/>
                  </a:lnTo>
                  <a:lnTo>
                    <a:pt x="99" y="241"/>
                  </a:lnTo>
                  <a:lnTo>
                    <a:pt x="64" y="243"/>
                  </a:lnTo>
                  <a:lnTo>
                    <a:pt x="59" y="243"/>
                  </a:lnTo>
                  <a:lnTo>
                    <a:pt x="53" y="242"/>
                  </a:lnTo>
                  <a:lnTo>
                    <a:pt x="47" y="240"/>
                  </a:lnTo>
                  <a:lnTo>
                    <a:pt x="43" y="236"/>
                  </a:lnTo>
                  <a:lnTo>
                    <a:pt x="37" y="233"/>
                  </a:lnTo>
                  <a:lnTo>
                    <a:pt x="32" y="230"/>
                  </a:lnTo>
                  <a:lnTo>
                    <a:pt x="27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7" y="208"/>
                  </a:lnTo>
                  <a:lnTo>
                    <a:pt x="13" y="203"/>
                  </a:lnTo>
                  <a:lnTo>
                    <a:pt x="11" y="196"/>
                  </a:lnTo>
                  <a:lnTo>
                    <a:pt x="8" y="184"/>
                  </a:lnTo>
                  <a:lnTo>
                    <a:pt x="7" y="170"/>
                  </a:lnTo>
                  <a:lnTo>
                    <a:pt x="8" y="157"/>
                  </a:lnTo>
                  <a:lnTo>
                    <a:pt x="11" y="143"/>
                  </a:lnTo>
                  <a:lnTo>
                    <a:pt x="14" y="134"/>
                  </a:lnTo>
                  <a:lnTo>
                    <a:pt x="19" y="125"/>
                  </a:lnTo>
                  <a:lnTo>
                    <a:pt x="23" y="117"/>
                  </a:lnTo>
                  <a:lnTo>
                    <a:pt x="28" y="111"/>
                  </a:lnTo>
                  <a:lnTo>
                    <a:pt x="35" y="104"/>
                  </a:lnTo>
                  <a:lnTo>
                    <a:pt x="40" y="98"/>
                  </a:lnTo>
                  <a:lnTo>
                    <a:pt x="47" y="93"/>
                  </a:lnTo>
                  <a:lnTo>
                    <a:pt x="53" y="87"/>
                  </a:lnTo>
                  <a:lnTo>
                    <a:pt x="62" y="79"/>
                  </a:lnTo>
                  <a:lnTo>
                    <a:pt x="68" y="71"/>
                  </a:lnTo>
                  <a:lnTo>
                    <a:pt x="73" y="65"/>
                  </a:lnTo>
                  <a:lnTo>
                    <a:pt x="75" y="57"/>
                  </a:lnTo>
                  <a:lnTo>
                    <a:pt x="68" y="44"/>
                  </a:lnTo>
                  <a:lnTo>
                    <a:pt x="63" y="39"/>
                  </a:lnTo>
                  <a:lnTo>
                    <a:pt x="58" y="33"/>
                  </a:lnTo>
                  <a:lnTo>
                    <a:pt x="54" y="29"/>
                  </a:lnTo>
                  <a:lnTo>
                    <a:pt x="53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3" y="16"/>
                  </a:lnTo>
                  <a:lnTo>
                    <a:pt x="54" y="14"/>
                  </a:lnTo>
                  <a:lnTo>
                    <a:pt x="60" y="10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80" y="10"/>
                  </a:lnTo>
                  <a:lnTo>
                    <a:pt x="86" y="13"/>
                  </a:lnTo>
                  <a:lnTo>
                    <a:pt x="90" y="16"/>
                  </a:lnTo>
                  <a:lnTo>
                    <a:pt x="96" y="21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07" y="38"/>
                  </a:lnTo>
                  <a:lnTo>
                    <a:pt x="110" y="44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2" y="57"/>
                  </a:lnTo>
                  <a:lnTo>
                    <a:pt x="112" y="61"/>
                  </a:lnTo>
                  <a:lnTo>
                    <a:pt x="109" y="75"/>
                  </a:lnTo>
                  <a:lnTo>
                    <a:pt x="101" y="86"/>
                  </a:lnTo>
                  <a:lnTo>
                    <a:pt x="91" y="96"/>
                  </a:lnTo>
                  <a:lnTo>
                    <a:pt x="80" y="107"/>
                  </a:lnTo>
                  <a:lnTo>
                    <a:pt x="74" y="113"/>
                  </a:lnTo>
                  <a:lnTo>
                    <a:pt x="66" y="120"/>
                  </a:lnTo>
                  <a:lnTo>
                    <a:pt x="60" y="126"/>
                  </a:lnTo>
                  <a:lnTo>
                    <a:pt x="53" y="134"/>
                  </a:lnTo>
                  <a:lnTo>
                    <a:pt x="48" y="143"/>
                  </a:lnTo>
                  <a:lnTo>
                    <a:pt x="45" y="152"/>
                  </a:lnTo>
                  <a:lnTo>
                    <a:pt x="43" y="162"/>
                  </a:lnTo>
                  <a:lnTo>
                    <a:pt x="41" y="174"/>
                  </a:lnTo>
                  <a:lnTo>
                    <a:pt x="41" y="176"/>
                  </a:lnTo>
                  <a:lnTo>
                    <a:pt x="43" y="178"/>
                  </a:lnTo>
                  <a:lnTo>
                    <a:pt x="43" y="180"/>
                  </a:lnTo>
                  <a:lnTo>
                    <a:pt x="44" y="183"/>
                  </a:lnTo>
                  <a:lnTo>
                    <a:pt x="48" y="193"/>
                  </a:lnTo>
                  <a:lnTo>
                    <a:pt x="53" y="200"/>
                  </a:lnTo>
                  <a:lnTo>
                    <a:pt x="60" y="206"/>
                  </a:lnTo>
                  <a:lnTo>
                    <a:pt x="67" y="209"/>
                  </a:lnTo>
                  <a:lnTo>
                    <a:pt x="76" y="212"/>
                  </a:lnTo>
                  <a:lnTo>
                    <a:pt x="85" y="212"/>
                  </a:lnTo>
                  <a:lnTo>
                    <a:pt x="93" y="212"/>
                  </a:lnTo>
                  <a:lnTo>
                    <a:pt x="102" y="211"/>
                  </a:lnTo>
                  <a:lnTo>
                    <a:pt x="110" y="209"/>
                  </a:lnTo>
                  <a:lnTo>
                    <a:pt x="117" y="209"/>
                  </a:lnTo>
                  <a:lnTo>
                    <a:pt x="125" y="209"/>
                  </a:lnTo>
                  <a:lnTo>
                    <a:pt x="132" y="209"/>
                  </a:lnTo>
                  <a:lnTo>
                    <a:pt x="140" y="212"/>
                  </a:lnTo>
                  <a:lnTo>
                    <a:pt x="146" y="214"/>
                  </a:lnTo>
                  <a:lnTo>
                    <a:pt x="153" y="218"/>
                  </a:lnTo>
                  <a:lnTo>
                    <a:pt x="158" y="224"/>
                  </a:lnTo>
                  <a:lnTo>
                    <a:pt x="163" y="230"/>
                  </a:lnTo>
                  <a:lnTo>
                    <a:pt x="167" y="235"/>
                  </a:lnTo>
                  <a:lnTo>
                    <a:pt x="169" y="241"/>
                  </a:lnTo>
                  <a:lnTo>
                    <a:pt x="171" y="246"/>
                  </a:lnTo>
                  <a:lnTo>
                    <a:pt x="172" y="251"/>
                  </a:lnTo>
                  <a:lnTo>
                    <a:pt x="173" y="257"/>
                  </a:lnTo>
                  <a:lnTo>
                    <a:pt x="173" y="261"/>
                  </a:lnTo>
                  <a:lnTo>
                    <a:pt x="172" y="266"/>
                  </a:lnTo>
                  <a:lnTo>
                    <a:pt x="168" y="276"/>
                  </a:lnTo>
                  <a:lnTo>
                    <a:pt x="162" y="283"/>
                  </a:lnTo>
                  <a:lnTo>
                    <a:pt x="155" y="288"/>
                  </a:lnTo>
                  <a:lnTo>
                    <a:pt x="151" y="290"/>
                  </a:lnTo>
                  <a:lnTo>
                    <a:pt x="146" y="289"/>
                  </a:lnTo>
                  <a:lnTo>
                    <a:pt x="140" y="286"/>
                  </a:lnTo>
                  <a:lnTo>
                    <a:pt x="133" y="280"/>
                  </a:lnTo>
                  <a:lnTo>
                    <a:pt x="129" y="2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239"/>
            <p:cNvSpPr>
              <a:spLocks noEditPoints="1"/>
            </p:cNvSpPr>
            <p:nvPr/>
          </p:nvSpPr>
          <p:spPr bwMode="auto">
            <a:xfrm>
              <a:off x="4562" y="706"/>
              <a:ext cx="7" cy="9"/>
            </a:xfrm>
            <a:custGeom>
              <a:avLst/>
              <a:gdLst>
                <a:gd name="T0" fmla="*/ 0 w 46"/>
                <a:gd name="T1" fmla="*/ 0 h 55"/>
                <a:gd name="T2" fmla="*/ 0 w 46"/>
                <a:gd name="T3" fmla="*/ 0 h 55"/>
                <a:gd name="T4" fmla="*/ 0 w 46"/>
                <a:gd name="T5" fmla="*/ 0 h 55"/>
                <a:gd name="T6" fmla="*/ 0 w 46"/>
                <a:gd name="T7" fmla="*/ 0 h 55"/>
                <a:gd name="T8" fmla="*/ 0 w 46"/>
                <a:gd name="T9" fmla="*/ 0 h 55"/>
                <a:gd name="T10" fmla="*/ 0 w 46"/>
                <a:gd name="T11" fmla="*/ 0 h 55"/>
                <a:gd name="T12" fmla="*/ 0 w 46"/>
                <a:gd name="T13" fmla="*/ 0 h 55"/>
                <a:gd name="T14" fmla="*/ 0 w 46"/>
                <a:gd name="T15" fmla="*/ 0 h 55"/>
                <a:gd name="T16" fmla="*/ 0 w 46"/>
                <a:gd name="T17" fmla="*/ 0 h 55"/>
                <a:gd name="T18" fmla="*/ 0 w 46"/>
                <a:gd name="T19" fmla="*/ 0 h 55"/>
                <a:gd name="T20" fmla="*/ 0 w 46"/>
                <a:gd name="T21" fmla="*/ 0 h 55"/>
                <a:gd name="T22" fmla="*/ 0 w 46"/>
                <a:gd name="T23" fmla="*/ 0 h 55"/>
                <a:gd name="T24" fmla="*/ 0 w 46"/>
                <a:gd name="T25" fmla="*/ 0 h 55"/>
                <a:gd name="T26" fmla="*/ 0 w 46"/>
                <a:gd name="T27" fmla="*/ 0 h 55"/>
                <a:gd name="T28" fmla="*/ 0 w 46"/>
                <a:gd name="T29" fmla="*/ 0 h 55"/>
                <a:gd name="T30" fmla="*/ 0 w 46"/>
                <a:gd name="T31" fmla="*/ 0 h 55"/>
                <a:gd name="T32" fmla="*/ 0 w 46"/>
                <a:gd name="T33" fmla="*/ 0 h 55"/>
                <a:gd name="T34" fmla="*/ 0 w 46"/>
                <a:gd name="T35" fmla="*/ 0 h 55"/>
                <a:gd name="T36" fmla="*/ 0 w 46"/>
                <a:gd name="T37" fmla="*/ 0 h 55"/>
                <a:gd name="T38" fmla="*/ 0 w 46"/>
                <a:gd name="T39" fmla="*/ 0 h 55"/>
                <a:gd name="T40" fmla="*/ 0 w 46"/>
                <a:gd name="T41" fmla="*/ 0 h 55"/>
                <a:gd name="T42" fmla="*/ 0 w 46"/>
                <a:gd name="T43" fmla="*/ 0 h 55"/>
                <a:gd name="T44" fmla="*/ 0 w 46"/>
                <a:gd name="T45" fmla="*/ 0 h 55"/>
                <a:gd name="T46" fmla="*/ 0 w 46"/>
                <a:gd name="T47" fmla="*/ 0 h 55"/>
                <a:gd name="T48" fmla="*/ 0 w 46"/>
                <a:gd name="T49" fmla="*/ 0 h 55"/>
                <a:gd name="T50" fmla="*/ 0 w 46"/>
                <a:gd name="T51" fmla="*/ 0 h 55"/>
                <a:gd name="T52" fmla="*/ 0 w 46"/>
                <a:gd name="T53" fmla="*/ 0 h 55"/>
                <a:gd name="T54" fmla="*/ 0 w 46"/>
                <a:gd name="T55" fmla="*/ 0 h 55"/>
                <a:gd name="T56" fmla="*/ 0 w 46"/>
                <a:gd name="T57" fmla="*/ 0 h 55"/>
                <a:gd name="T58" fmla="*/ 0 w 46"/>
                <a:gd name="T59" fmla="*/ 0 h 55"/>
                <a:gd name="T60" fmla="*/ 0 w 46"/>
                <a:gd name="T61" fmla="*/ 0 h 55"/>
                <a:gd name="T62" fmla="*/ 0 w 46"/>
                <a:gd name="T63" fmla="*/ 0 h 55"/>
                <a:gd name="T64" fmla="*/ 0 w 46"/>
                <a:gd name="T65" fmla="*/ 0 h 55"/>
                <a:gd name="T66" fmla="*/ 0 w 46"/>
                <a:gd name="T67" fmla="*/ 0 h 55"/>
                <a:gd name="T68" fmla="*/ 0 w 46"/>
                <a:gd name="T69" fmla="*/ 0 h 55"/>
                <a:gd name="T70" fmla="*/ 0 w 46"/>
                <a:gd name="T71" fmla="*/ 0 h 55"/>
                <a:gd name="T72" fmla="*/ 0 w 46"/>
                <a:gd name="T73" fmla="*/ 0 h 55"/>
                <a:gd name="T74" fmla="*/ 0 w 46"/>
                <a:gd name="T75" fmla="*/ 0 h 55"/>
                <a:gd name="T76" fmla="*/ 0 w 46"/>
                <a:gd name="T77" fmla="*/ 0 h 55"/>
                <a:gd name="T78" fmla="*/ 0 w 46"/>
                <a:gd name="T79" fmla="*/ 0 h 55"/>
                <a:gd name="T80" fmla="*/ 0 w 46"/>
                <a:gd name="T81" fmla="*/ 0 h 55"/>
                <a:gd name="T82" fmla="*/ 0 w 46"/>
                <a:gd name="T83" fmla="*/ 0 h 55"/>
                <a:gd name="T84" fmla="*/ 0 w 46"/>
                <a:gd name="T85" fmla="*/ 0 h 55"/>
                <a:gd name="T86" fmla="*/ 0 w 46"/>
                <a:gd name="T87" fmla="*/ 0 h 55"/>
                <a:gd name="T88" fmla="*/ 0 w 46"/>
                <a:gd name="T89" fmla="*/ 0 h 55"/>
                <a:gd name="T90" fmla="*/ 0 w 46"/>
                <a:gd name="T91" fmla="*/ 0 h 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55"/>
                <a:gd name="T140" fmla="*/ 46 w 46"/>
                <a:gd name="T141" fmla="*/ 55 h 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55">
                  <a:moveTo>
                    <a:pt x="0" y="9"/>
                  </a:move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6" y="23"/>
                  </a:lnTo>
                  <a:lnTo>
                    <a:pt x="15" y="27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0" y="35"/>
                  </a:lnTo>
                  <a:lnTo>
                    <a:pt x="23" y="36"/>
                  </a:lnTo>
                  <a:lnTo>
                    <a:pt x="29" y="37"/>
                  </a:lnTo>
                  <a:lnTo>
                    <a:pt x="35" y="39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20" y="49"/>
                  </a:lnTo>
                  <a:lnTo>
                    <a:pt x="19" y="50"/>
                  </a:lnTo>
                  <a:lnTo>
                    <a:pt x="23" y="55"/>
                  </a:lnTo>
                  <a:lnTo>
                    <a:pt x="45" y="40"/>
                  </a:lnTo>
                  <a:lnTo>
                    <a:pt x="46" y="39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5" y="31"/>
                  </a:lnTo>
                  <a:lnTo>
                    <a:pt x="27" y="30"/>
                  </a:lnTo>
                  <a:lnTo>
                    <a:pt x="22" y="30"/>
                  </a:lnTo>
                  <a:lnTo>
                    <a:pt x="23" y="25"/>
                  </a:lnTo>
                  <a:lnTo>
                    <a:pt x="24" y="21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5"/>
                  </a:lnTo>
                  <a:lnTo>
                    <a:pt x="2" y="0"/>
                  </a:lnTo>
                  <a:lnTo>
                    <a:pt x="0" y="9"/>
                  </a:lnTo>
                  <a:close/>
                  <a:moveTo>
                    <a:pt x="24" y="16"/>
                  </a:moveTo>
                  <a:lnTo>
                    <a:pt x="24" y="16"/>
                  </a:lnTo>
                  <a:lnTo>
                    <a:pt x="23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240"/>
            <p:cNvSpPr>
              <a:spLocks/>
            </p:cNvSpPr>
            <p:nvPr/>
          </p:nvSpPr>
          <p:spPr bwMode="auto">
            <a:xfrm>
              <a:off x="4560" y="718"/>
              <a:ext cx="9" cy="1"/>
            </a:xfrm>
            <a:custGeom>
              <a:avLst/>
              <a:gdLst>
                <a:gd name="T0" fmla="*/ 0 w 52"/>
                <a:gd name="T1" fmla="*/ 0 h 9"/>
                <a:gd name="T2" fmla="*/ 0 w 52"/>
                <a:gd name="T3" fmla="*/ 0 h 9"/>
                <a:gd name="T4" fmla="*/ 0 w 52"/>
                <a:gd name="T5" fmla="*/ 0 h 9"/>
                <a:gd name="T6" fmla="*/ 0 w 52"/>
                <a:gd name="T7" fmla="*/ 0 h 9"/>
                <a:gd name="T8" fmla="*/ 0 w 52"/>
                <a:gd name="T9" fmla="*/ 0 h 9"/>
                <a:gd name="T10" fmla="*/ 0 w 52"/>
                <a:gd name="T11" fmla="*/ 0 h 9"/>
                <a:gd name="T12" fmla="*/ 0 w 52"/>
                <a:gd name="T13" fmla="*/ 0 h 9"/>
                <a:gd name="T14" fmla="*/ 0 w 52"/>
                <a:gd name="T15" fmla="*/ 0 h 9"/>
                <a:gd name="T16" fmla="*/ 0 w 52"/>
                <a:gd name="T17" fmla="*/ 0 h 9"/>
                <a:gd name="T18" fmla="*/ 0 w 52"/>
                <a:gd name="T19" fmla="*/ 0 h 9"/>
                <a:gd name="T20" fmla="*/ 0 w 52"/>
                <a:gd name="T21" fmla="*/ 0 h 9"/>
                <a:gd name="T22" fmla="*/ 0 w 52"/>
                <a:gd name="T23" fmla="*/ 0 h 9"/>
                <a:gd name="T24" fmla="*/ 0 w 52"/>
                <a:gd name="T25" fmla="*/ 0 h 9"/>
                <a:gd name="T26" fmla="*/ 0 w 52"/>
                <a:gd name="T27" fmla="*/ 0 h 9"/>
                <a:gd name="T28" fmla="*/ 0 w 52"/>
                <a:gd name="T29" fmla="*/ 0 h 9"/>
                <a:gd name="T30" fmla="*/ 0 w 52"/>
                <a:gd name="T31" fmla="*/ 0 h 9"/>
                <a:gd name="T32" fmla="*/ 0 w 52"/>
                <a:gd name="T33" fmla="*/ 0 h 9"/>
                <a:gd name="T34" fmla="*/ 0 w 52"/>
                <a:gd name="T35" fmla="*/ 0 h 9"/>
                <a:gd name="T36" fmla="*/ 0 w 52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"/>
                <a:gd name="T58" fmla="*/ 0 h 9"/>
                <a:gd name="T59" fmla="*/ 52 w 52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" h="9">
                  <a:moveTo>
                    <a:pt x="0" y="3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2" y="9"/>
                  </a:lnTo>
                  <a:lnTo>
                    <a:pt x="35" y="9"/>
                  </a:lnTo>
                  <a:lnTo>
                    <a:pt x="52" y="8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241"/>
            <p:cNvSpPr>
              <a:spLocks/>
            </p:cNvSpPr>
            <p:nvPr/>
          </p:nvSpPr>
          <p:spPr bwMode="auto">
            <a:xfrm>
              <a:off x="4564" y="714"/>
              <a:ext cx="2" cy="9"/>
            </a:xfrm>
            <a:custGeom>
              <a:avLst/>
              <a:gdLst>
                <a:gd name="T0" fmla="*/ 0 w 15"/>
                <a:gd name="T1" fmla="*/ 0 h 49"/>
                <a:gd name="T2" fmla="*/ 0 w 15"/>
                <a:gd name="T3" fmla="*/ 0 h 49"/>
                <a:gd name="T4" fmla="*/ 0 w 15"/>
                <a:gd name="T5" fmla="*/ 0 h 49"/>
                <a:gd name="T6" fmla="*/ 0 w 15"/>
                <a:gd name="T7" fmla="*/ 0 h 49"/>
                <a:gd name="T8" fmla="*/ 0 w 15"/>
                <a:gd name="T9" fmla="*/ 0 h 49"/>
                <a:gd name="T10" fmla="*/ 0 w 15"/>
                <a:gd name="T11" fmla="*/ 0 h 49"/>
                <a:gd name="T12" fmla="*/ 0 w 15"/>
                <a:gd name="T13" fmla="*/ 0 h 49"/>
                <a:gd name="T14" fmla="*/ 0 w 15"/>
                <a:gd name="T15" fmla="*/ 0 h 49"/>
                <a:gd name="T16" fmla="*/ 0 w 15"/>
                <a:gd name="T17" fmla="*/ 0 h 49"/>
                <a:gd name="T18" fmla="*/ 0 w 15"/>
                <a:gd name="T19" fmla="*/ 0 h 49"/>
                <a:gd name="T20" fmla="*/ 0 w 15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49"/>
                <a:gd name="T35" fmla="*/ 15 w 15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49">
                  <a:moveTo>
                    <a:pt x="9" y="49"/>
                  </a:moveTo>
                  <a:lnTo>
                    <a:pt x="15" y="46"/>
                  </a:lnTo>
                  <a:lnTo>
                    <a:pt x="13" y="41"/>
                  </a:lnTo>
                  <a:lnTo>
                    <a:pt x="10" y="31"/>
                  </a:lnTo>
                  <a:lnTo>
                    <a:pt x="7" y="17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17"/>
                  </a:lnTo>
                  <a:lnTo>
                    <a:pt x="2" y="32"/>
                  </a:lnTo>
                  <a:lnTo>
                    <a:pt x="7" y="45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242"/>
            <p:cNvSpPr>
              <a:spLocks/>
            </p:cNvSpPr>
            <p:nvPr/>
          </p:nvSpPr>
          <p:spPr bwMode="auto">
            <a:xfrm>
              <a:off x="4557" y="720"/>
              <a:ext cx="9" cy="3"/>
            </a:xfrm>
            <a:custGeom>
              <a:avLst/>
              <a:gdLst>
                <a:gd name="T0" fmla="*/ 0 w 50"/>
                <a:gd name="T1" fmla="*/ 0 h 12"/>
                <a:gd name="T2" fmla="*/ 0 w 50"/>
                <a:gd name="T3" fmla="*/ 0 h 12"/>
                <a:gd name="T4" fmla="*/ 0 w 50"/>
                <a:gd name="T5" fmla="*/ 0 h 12"/>
                <a:gd name="T6" fmla="*/ 0 w 50"/>
                <a:gd name="T7" fmla="*/ 0 h 12"/>
                <a:gd name="T8" fmla="*/ 0 w 50"/>
                <a:gd name="T9" fmla="*/ 0 h 12"/>
                <a:gd name="T10" fmla="*/ 0 w 50"/>
                <a:gd name="T11" fmla="*/ 0 h 12"/>
                <a:gd name="T12" fmla="*/ 0 w 50"/>
                <a:gd name="T13" fmla="*/ 0 h 12"/>
                <a:gd name="T14" fmla="*/ 0 w 50"/>
                <a:gd name="T15" fmla="*/ 0 h 12"/>
                <a:gd name="T16" fmla="*/ 0 w 50"/>
                <a:gd name="T17" fmla="*/ 0 h 12"/>
                <a:gd name="T18" fmla="*/ 0 w 50"/>
                <a:gd name="T19" fmla="*/ 0 h 12"/>
                <a:gd name="T20" fmla="*/ 0 w 50"/>
                <a:gd name="T21" fmla="*/ 0 h 12"/>
                <a:gd name="T22" fmla="*/ 0 w 50"/>
                <a:gd name="T23" fmla="*/ 0 h 12"/>
                <a:gd name="T24" fmla="*/ 0 w 50"/>
                <a:gd name="T25" fmla="*/ 0 h 12"/>
                <a:gd name="T26" fmla="*/ 0 w 50"/>
                <a:gd name="T27" fmla="*/ 0 h 12"/>
                <a:gd name="T28" fmla="*/ 0 w 50"/>
                <a:gd name="T29" fmla="*/ 0 h 12"/>
                <a:gd name="T30" fmla="*/ 0 w 50"/>
                <a:gd name="T31" fmla="*/ 0 h 12"/>
                <a:gd name="T32" fmla="*/ 0 w 50"/>
                <a:gd name="T33" fmla="*/ 0 h 12"/>
                <a:gd name="T34" fmla="*/ 0 w 50"/>
                <a:gd name="T35" fmla="*/ 0 h 12"/>
                <a:gd name="T36" fmla="*/ 0 w 50"/>
                <a:gd name="T37" fmla="*/ 0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12"/>
                <a:gd name="T59" fmla="*/ 50 w 50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12">
                  <a:moveTo>
                    <a:pt x="0" y="7"/>
                  </a:moveTo>
                  <a:lnTo>
                    <a:pt x="8" y="9"/>
                  </a:lnTo>
                  <a:lnTo>
                    <a:pt x="17" y="11"/>
                  </a:lnTo>
                  <a:lnTo>
                    <a:pt x="25" y="12"/>
                  </a:lnTo>
                  <a:lnTo>
                    <a:pt x="33" y="12"/>
                  </a:lnTo>
                  <a:lnTo>
                    <a:pt x="39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39" y="5"/>
                  </a:lnTo>
                  <a:lnTo>
                    <a:pt x="33" y="5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243"/>
            <p:cNvSpPr>
              <a:spLocks/>
            </p:cNvSpPr>
            <p:nvPr/>
          </p:nvSpPr>
          <p:spPr bwMode="auto">
            <a:xfrm>
              <a:off x="4560" y="718"/>
              <a:ext cx="3" cy="7"/>
            </a:xfrm>
            <a:custGeom>
              <a:avLst/>
              <a:gdLst>
                <a:gd name="T0" fmla="*/ 0 w 17"/>
                <a:gd name="T1" fmla="*/ 0 h 43"/>
                <a:gd name="T2" fmla="*/ 0 w 17"/>
                <a:gd name="T3" fmla="*/ 0 h 43"/>
                <a:gd name="T4" fmla="*/ 0 w 17"/>
                <a:gd name="T5" fmla="*/ 0 h 43"/>
                <a:gd name="T6" fmla="*/ 0 w 17"/>
                <a:gd name="T7" fmla="*/ 0 h 43"/>
                <a:gd name="T8" fmla="*/ 0 w 17"/>
                <a:gd name="T9" fmla="*/ 0 h 43"/>
                <a:gd name="T10" fmla="*/ 0 w 17"/>
                <a:gd name="T11" fmla="*/ 0 h 43"/>
                <a:gd name="T12" fmla="*/ 0 w 17"/>
                <a:gd name="T13" fmla="*/ 0 h 43"/>
                <a:gd name="T14" fmla="*/ 0 w 17"/>
                <a:gd name="T15" fmla="*/ 0 h 43"/>
                <a:gd name="T16" fmla="*/ 0 w 17"/>
                <a:gd name="T17" fmla="*/ 0 h 43"/>
                <a:gd name="T18" fmla="*/ 0 w 17"/>
                <a:gd name="T19" fmla="*/ 0 h 43"/>
                <a:gd name="T20" fmla="*/ 0 w 17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3"/>
                <a:gd name="T35" fmla="*/ 17 w 1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3">
                  <a:moveTo>
                    <a:pt x="11" y="43"/>
                  </a:moveTo>
                  <a:lnTo>
                    <a:pt x="17" y="41"/>
                  </a:lnTo>
                  <a:lnTo>
                    <a:pt x="14" y="32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5" y="25"/>
                  </a:lnTo>
                  <a:lnTo>
                    <a:pt x="8" y="37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244"/>
            <p:cNvSpPr>
              <a:spLocks/>
            </p:cNvSpPr>
            <p:nvPr/>
          </p:nvSpPr>
          <p:spPr bwMode="auto">
            <a:xfrm>
              <a:off x="4555" y="724"/>
              <a:ext cx="8" cy="2"/>
            </a:xfrm>
            <a:custGeom>
              <a:avLst/>
              <a:gdLst>
                <a:gd name="T0" fmla="*/ 0 w 50"/>
                <a:gd name="T1" fmla="*/ 0 h 11"/>
                <a:gd name="T2" fmla="*/ 0 w 50"/>
                <a:gd name="T3" fmla="*/ 0 h 11"/>
                <a:gd name="T4" fmla="*/ 0 w 50"/>
                <a:gd name="T5" fmla="*/ 0 h 11"/>
                <a:gd name="T6" fmla="*/ 0 w 50"/>
                <a:gd name="T7" fmla="*/ 0 h 11"/>
                <a:gd name="T8" fmla="*/ 0 w 50"/>
                <a:gd name="T9" fmla="*/ 0 h 11"/>
                <a:gd name="T10" fmla="*/ 0 w 50"/>
                <a:gd name="T11" fmla="*/ 0 h 11"/>
                <a:gd name="T12" fmla="*/ 0 w 50"/>
                <a:gd name="T13" fmla="*/ 0 h 11"/>
                <a:gd name="T14" fmla="*/ 0 w 50"/>
                <a:gd name="T15" fmla="*/ 0 h 11"/>
                <a:gd name="T16" fmla="*/ 0 w 50"/>
                <a:gd name="T17" fmla="*/ 0 h 11"/>
                <a:gd name="T18" fmla="*/ 0 w 50"/>
                <a:gd name="T19" fmla="*/ 0 h 11"/>
                <a:gd name="T20" fmla="*/ 0 w 50"/>
                <a:gd name="T21" fmla="*/ 0 h 11"/>
                <a:gd name="T22" fmla="*/ 0 w 50"/>
                <a:gd name="T23" fmla="*/ 0 h 11"/>
                <a:gd name="T24" fmla="*/ 0 w 50"/>
                <a:gd name="T25" fmla="*/ 0 h 11"/>
                <a:gd name="T26" fmla="*/ 0 w 50"/>
                <a:gd name="T27" fmla="*/ 0 h 11"/>
                <a:gd name="T28" fmla="*/ 0 w 50"/>
                <a:gd name="T29" fmla="*/ 0 h 11"/>
                <a:gd name="T30" fmla="*/ 0 w 50"/>
                <a:gd name="T31" fmla="*/ 0 h 11"/>
                <a:gd name="T32" fmla="*/ 0 w 50"/>
                <a:gd name="T33" fmla="*/ 0 h 11"/>
                <a:gd name="T34" fmla="*/ 0 w 50"/>
                <a:gd name="T35" fmla="*/ 0 h 11"/>
                <a:gd name="T36" fmla="*/ 0 w 50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11"/>
                <a:gd name="T59" fmla="*/ 50 w 5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11">
                  <a:moveTo>
                    <a:pt x="0" y="6"/>
                  </a:moveTo>
                  <a:lnTo>
                    <a:pt x="7" y="9"/>
                  </a:lnTo>
                  <a:lnTo>
                    <a:pt x="14" y="10"/>
                  </a:lnTo>
                  <a:lnTo>
                    <a:pt x="22" y="11"/>
                  </a:lnTo>
                  <a:lnTo>
                    <a:pt x="31" y="11"/>
                  </a:lnTo>
                  <a:lnTo>
                    <a:pt x="37" y="11"/>
                  </a:lnTo>
                  <a:lnTo>
                    <a:pt x="43" y="10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49" y="2"/>
                  </a:lnTo>
                  <a:lnTo>
                    <a:pt x="45" y="3"/>
                  </a:lnTo>
                  <a:lnTo>
                    <a:pt x="39" y="3"/>
                  </a:lnTo>
                  <a:lnTo>
                    <a:pt x="33" y="4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4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245"/>
            <p:cNvSpPr>
              <a:spLocks/>
            </p:cNvSpPr>
            <p:nvPr/>
          </p:nvSpPr>
          <p:spPr bwMode="auto">
            <a:xfrm>
              <a:off x="4557" y="720"/>
              <a:ext cx="5" cy="8"/>
            </a:xfrm>
            <a:custGeom>
              <a:avLst/>
              <a:gdLst>
                <a:gd name="T0" fmla="*/ 0 w 25"/>
                <a:gd name="T1" fmla="*/ 0 h 45"/>
                <a:gd name="T2" fmla="*/ 0 w 25"/>
                <a:gd name="T3" fmla="*/ 0 h 45"/>
                <a:gd name="T4" fmla="*/ 0 w 25"/>
                <a:gd name="T5" fmla="*/ 0 h 45"/>
                <a:gd name="T6" fmla="*/ 0 w 25"/>
                <a:gd name="T7" fmla="*/ 0 h 45"/>
                <a:gd name="T8" fmla="*/ 0 w 25"/>
                <a:gd name="T9" fmla="*/ 0 h 45"/>
                <a:gd name="T10" fmla="*/ 0 w 25"/>
                <a:gd name="T11" fmla="*/ 0 h 45"/>
                <a:gd name="T12" fmla="*/ 0 w 25"/>
                <a:gd name="T13" fmla="*/ 0 h 45"/>
                <a:gd name="T14" fmla="*/ 0 w 25"/>
                <a:gd name="T15" fmla="*/ 0 h 45"/>
                <a:gd name="T16" fmla="*/ 0 w 25"/>
                <a:gd name="T17" fmla="*/ 0 h 45"/>
                <a:gd name="T18" fmla="*/ 0 w 25"/>
                <a:gd name="T19" fmla="*/ 0 h 45"/>
                <a:gd name="T20" fmla="*/ 0 w 25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5"/>
                <a:gd name="T35" fmla="*/ 25 w 25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5">
                  <a:moveTo>
                    <a:pt x="20" y="45"/>
                  </a:moveTo>
                  <a:lnTo>
                    <a:pt x="25" y="41"/>
                  </a:lnTo>
                  <a:lnTo>
                    <a:pt x="20" y="33"/>
                  </a:lnTo>
                  <a:lnTo>
                    <a:pt x="14" y="22"/>
                  </a:lnTo>
                  <a:lnTo>
                    <a:pt x="9" y="11"/>
                  </a:lnTo>
                  <a:lnTo>
                    <a:pt x="7" y="1"/>
                  </a:lnTo>
                  <a:lnTo>
                    <a:pt x="0" y="0"/>
                  </a:lnTo>
                  <a:lnTo>
                    <a:pt x="3" y="13"/>
                  </a:lnTo>
                  <a:lnTo>
                    <a:pt x="9" y="28"/>
                  </a:lnTo>
                  <a:lnTo>
                    <a:pt x="17" y="39"/>
                  </a:lnTo>
                  <a:lnTo>
                    <a:pt x="20" y="45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246"/>
            <p:cNvSpPr>
              <a:spLocks/>
            </p:cNvSpPr>
            <p:nvPr/>
          </p:nvSpPr>
          <p:spPr bwMode="auto">
            <a:xfrm>
              <a:off x="4554" y="727"/>
              <a:ext cx="8" cy="3"/>
            </a:xfrm>
            <a:custGeom>
              <a:avLst/>
              <a:gdLst>
                <a:gd name="T0" fmla="*/ 0 w 47"/>
                <a:gd name="T1" fmla="*/ 0 h 17"/>
                <a:gd name="T2" fmla="*/ 0 w 47"/>
                <a:gd name="T3" fmla="*/ 0 h 17"/>
                <a:gd name="T4" fmla="*/ 0 w 47"/>
                <a:gd name="T5" fmla="*/ 0 h 17"/>
                <a:gd name="T6" fmla="*/ 0 w 47"/>
                <a:gd name="T7" fmla="*/ 0 h 17"/>
                <a:gd name="T8" fmla="*/ 0 w 47"/>
                <a:gd name="T9" fmla="*/ 0 h 17"/>
                <a:gd name="T10" fmla="*/ 0 w 47"/>
                <a:gd name="T11" fmla="*/ 0 h 17"/>
                <a:gd name="T12" fmla="*/ 0 w 47"/>
                <a:gd name="T13" fmla="*/ 0 h 17"/>
                <a:gd name="T14" fmla="*/ 0 w 47"/>
                <a:gd name="T15" fmla="*/ 0 h 17"/>
                <a:gd name="T16" fmla="*/ 0 w 47"/>
                <a:gd name="T17" fmla="*/ 0 h 17"/>
                <a:gd name="T18" fmla="*/ 0 w 47"/>
                <a:gd name="T19" fmla="*/ 0 h 17"/>
                <a:gd name="T20" fmla="*/ 0 w 47"/>
                <a:gd name="T21" fmla="*/ 0 h 17"/>
                <a:gd name="T22" fmla="*/ 0 w 47"/>
                <a:gd name="T23" fmla="*/ 0 h 17"/>
                <a:gd name="T24" fmla="*/ 0 w 47"/>
                <a:gd name="T25" fmla="*/ 0 h 17"/>
                <a:gd name="T26" fmla="*/ 0 w 47"/>
                <a:gd name="T27" fmla="*/ 0 h 17"/>
                <a:gd name="T28" fmla="*/ 0 w 47"/>
                <a:gd name="T29" fmla="*/ 0 h 17"/>
                <a:gd name="T30" fmla="*/ 0 w 47"/>
                <a:gd name="T31" fmla="*/ 0 h 17"/>
                <a:gd name="T32" fmla="*/ 0 w 47"/>
                <a:gd name="T33" fmla="*/ 0 h 17"/>
                <a:gd name="T34" fmla="*/ 0 w 47"/>
                <a:gd name="T35" fmla="*/ 0 h 17"/>
                <a:gd name="T36" fmla="*/ 0 w 4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7"/>
                <a:gd name="T59" fmla="*/ 47 w 4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7">
                  <a:moveTo>
                    <a:pt x="0" y="16"/>
                  </a:moveTo>
                  <a:lnTo>
                    <a:pt x="9" y="17"/>
                  </a:lnTo>
                  <a:lnTo>
                    <a:pt x="18" y="16"/>
                  </a:lnTo>
                  <a:lnTo>
                    <a:pt x="27" y="15"/>
                  </a:lnTo>
                  <a:lnTo>
                    <a:pt x="33" y="12"/>
                  </a:lnTo>
                  <a:lnTo>
                    <a:pt x="39" y="10"/>
                  </a:lnTo>
                  <a:lnTo>
                    <a:pt x="43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5" y="3"/>
                  </a:lnTo>
                  <a:lnTo>
                    <a:pt x="31" y="6"/>
                  </a:lnTo>
                  <a:lnTo>
                    <a:pt x="25" y="8"/>
                  </a:lnTo>
                  <a:lnTo>
                    <a:pt x="17" y="9"/>
                  </a:lnTo>
                  <a:lnTo>
                    <a:pt x="9" y="10"/>
                  </a:lnTo>
                  <a:lnTo>
                    <a:pt x="1" y="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247"/>
            <p:cNvSpPr>
              <a:spLocks/>
            </p:cNvSpPr>
            <p:nvPr/>
          </p:nvSpPr>
          <p:spPr bwMode="auto">
            <a:xfrm>
              <a:off x="4555" y="724"/>
              <a:ext cx="5" cy="8"/>
            </a:xfrm>
            <a:custGeom>
              <a:avLst/>
              <a:gdLst>
                <a:gd name="T0" fmla="*/ 0 w 36"/>
                <a:gd name="T1" fmla="*/ 0 h 44"/>
                <a:gd name="T2" fmla="*/ 0 w 36"/>
                <a:gd name="T3" fmla="*/ 0 h 44"/>
                <a:gd name="T4" fmla="*/ 0 w 36"/>
                <a:gd name="T5" fmla="*/ 0 h 44"/>
                <a:gd name="T6" fmla="*/ 0 w 36"/>
                <a:gd name="T7" fmla="*/ 0 h 44"/>
                <a:gd name="T8" fmla="*/ 0 w 36"/>
                <a:gd name="T9" fmla="*/ 0 h 44"/>
                <a:gd name="T10" fmla="*/ 0 w 36"/>
                <a:gd name="T11" fmla="*/ 0 h 44"/>
                <a:gd name="T12" fmla="*/ 0 w 36"/>
                <a:gd name="T13" fmla="*/ 0 h 44"/>
                <a:gd name="T14" fmla="*/ 0 w 36"/>
                <a:gd name="T15" fmla="*/ 0 h 44"/>
                <a:gd name="T16" fmla="*/ 0 w 36"/>
                <a:gd name="T17" fmla="*/ 0 h 44"/>
                <a:gd name="T18" fmla="*/ 0 w 36"/>
                <a:gd name="T19" fmla="*/ 0 h 44"/>
                <a:gd name="T20" fmla="*/ 0 w 36"/>
                <a:gd name="T21" fmla="*/ 0 h 44"/>
                <a:gd name="T22" fmla="*/ 0 w 36"/>
                <a:gd name="T23" fmla="*/ 0 h 44"/>
                <a:gd name="T24" fmla="*/ 0 w 36"/>
                <a:gd name="T25" fmla="*/ 0 h 44"/>
                <a:gd name="T26" fmla="*/ 0 w 36"/>
                <a:gd name="T27" fmla="*/ 0 h 44"/>
                <a:gd name="T28" fmla="*/ 0 w 36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4"/>
                <a:gd name="T47" fmla="*/ 36 w 36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4">
                  <a:moveTo>
                    <a:pt x="0" y="3"/>
                  </a:moveTo>
                  <a:lnTo>
                    <a:pt x="1" y="5"/>
                  </a:lnTo>
                  <a:lnTo>
                    <a:pt x="3" y="8"/>
                  </a:lnTo>
                  <a:lnTo>
                    <a:pt x="7" y="14"/>
                  </a:lnTo>
                  <a:lnTo>
                    <a:pt x="10" y="19"/>
                  </a:lnTo>
                  <a:lnTo>
                    <a:pt x="15" y="27"/>
                  </a:lnTo>
                  <a:lnTo>
                    <a:pt x="21" y="34"/>
                  </a:lnTo>
                  <a:lnTo>
                    <a:pt x="26" y="40"/>
                  </a:lnTo>
                  <a:lnTo>
                    <a:pt x="33" y="44"/>
                  </a:lnTo>
                  <a:lnTo>
                    <a:pt x="36" y="37"/>
                  </a:lnTo>
                  <a:lnTo>
                    <a:pt x="24" y="28"/>
                  </a:lnTo>
                  <a:lnTo>
                    <a:pt x="15" y="16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248"/>
            <p:cNvSpPr>
              <a:spLocks/>
            </p:cNvSpPr>
            <p:nvPr/>
          </p:nvSpPr>
          <p:spPr bwMode="auto">
            <a:xfrm>
              <a:off x="4554" y="730"/>
              <a:ext cx="6" cy="6"/>
            </a:xfrm>
            <a:custGeom>
              <a:avLst/>
              <a:gdLst>
                <a:gd name="T0" fmla="*/ 0 w 38"/>
                <a:gd name="T1" fmla="*/ 0 h 36"/>
                <a:gd name="T2" fmla="*/ 0 w 38"/>
                <a:gd name="T3" fmla="*/ 0 h 36"/>
                <a:gd name="T4" fmla="*/ 0 w 38"/>
                <a:gd name="T5" fmla="*/ 0 h 36"/>
                <a:gd name="T6" fmla="*/ 0 w 38"/>
                <a:gd name="T7" fmla="*/ 0 h 36"/>
                <a:gd name="T8" fmla="*/ 0 w 38"/>
                <a:gd name="T9" fmla="*/ 0 h 36"/>
                <a:gd name="T10" fmla="*/ 0 w 38"/>
                <a:gd name="T11" fmla="*/ 0 h 36"/>
                <a:gd name="T12" fmla="*/ 0 w 38"/>
                <a:gd name="T13" fmla="*/ 0 h 36"/>
                <a:gd name="T14" fmla="*/ 0 w 38"/>
                <a:gd name="T15" fmla="*/ 0 h 36"/>
                <a:gd name="T16" fmla="*/ 0 w 38"/>
                <a:gd name="T17" fmla="*/ 0 h 36"/>
                <a:gd name="T18" fmla="*/ 0 w 38"/>
                <a:gd name="T19" fmla="*/ 0 h 36"/>
                <a:gd name="T20" fmla="*/ 0 w 38"/>
                <a:gd name="T21" fmla="*/ 0 h 36"/>
                <a:gd name="T22" fmla="*/ 0 w 38"/>
                <a:gd name="T23" fmla="*/ 0 h 36"/>
                <a:gd name="T24" fmla="*/ 0 w 38"/>
                <a:gd name="T25" fmla="*/ 0 h 36"/>
                <a:gd name="T26" fmla="*/ 0 w 38"/>
                <a:gd name="T27" fmla="*/ 0 h 36"/>
                <a:gd name="T28" fmla="*/ 0 w 38"/>
                <a:gd name="T29" fmla="*/ 0 h 36"/>
                <a:gd name="T30" fmla="*/ 0 w 38"/>
                <a:gd name="T31" fmla="*/ 0 h 36"/>
                <a:gd name="T32" fmla="*/ 0 w 38"/>
                <a:gd name="T33" fmla="*/ 0 h 36"/>
                <a:gd name="T34" fmla="*/ 0 w 38"/>
                <a:gd name="T35" fmla="*/ 0 h 36"/>
                <a:gd name="T36" fmla="*/ 0 w 38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36"/>
                <a:gd name="T59" fmla="*/ 38 w 38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36">
                  <a:moveTo>
                    <a:pt x="0" y="29"/>
                  </a:moveTo>
                  <a:lnTo>
                    <a:pt x="3" y="36"/>
                  </a:lnTo>
                  <a:lnTo>
                    <a:pt x="7" y="34"/>
                  </a:lnTo>
                  <a:lnTo>
                    <a:pt x="13" y="29"/>
                  </a:lnTo>
                  <a:lnTo>
                    <a:pt x="18" y="25"/>
                  </a:lnTo>
                  <a:lnTo>
                    <a:pt x="24" y="19"/>
                  </a:lnTo>
                  <a:lnTo>
                    <a:pt x="29" y="15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38" y="6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6" y="8"/>
                  </a:lnTo>
                  <a:lnTo>
                    <a:pt x="21" y="12"/>
                  </a:lnTo>
                  <a:lnTo>
                    <a:pt x="17" y="16"/>
                  </a:lnTo>
                  <a:lnTo>
                    <a:pt x="12" y="20"/>
                  </a:lnTo>
                  <a:lnTo>
                    <a:pt x="7" y="25"/>
                  </a:lnTo>
                  <a:lnTo>
                    <a:pt x="3" y="2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249"/>
            <p:cNvSpPr>
              <a:spLocks/>
            </p:cNvSpPr>
            <p:nvPr/>
          </p:nvSpPr>
          <p:spPr bwMode="auto">
            <a:xfrm>
              <a:off x="4553" y="730"/>
              <a:ext cx="6" cy="5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w 36"/>
                <a:gd name="T21" fmla="*/ 0 h 30"/>
                <a:gd name="T22" fmla="*/ 0 w 36"/>
                <a:gd name="T23" fmla="*/ 0 h 30"/>
                <a:gd name="T24" fmla="*/ 0 w 36"/>
                <a:gd name="T25" fmla="*/ 0 h 30"/>
                <a:gd name="T26" fmla="*/ 0 w 36"/>
                <a:gd name="T27" fmla="*/ 0 h 30"/>
                <a:gd name="T28" fmla="*/ 0 w 36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30"/>
                <a:gd name="T47" fmla="*/ 36 w 36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30">
                  <a:moveTo>
                    <a:pt x="0" y="6"/>
                  </a:moveTo>
                  <a:lnTo>
                    <a:pt x="4" y="8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3" y="24"/>
                  </a:lnTo>
                  <a:lnTo>
                    <a:pt x="27" y="27"/>
                  </a:lnTo>
                  <a:lnTo>
                    <a:pt x="33" y="29"/>
                  </a:lnTo>
                  <a:lnTo>
                    <a:pt x="36" y="30"/>
                  </a:lnTo>
                  <a:lnTo>
                    <a:pt x="36" y="23"/>
                  </a:lnTo>
                  <a:lnTo>
                    <a:pt x="31" y="20"/>
                  </a:lnTo>
                  <a:lnTo>
                    <a:pt x="23" y="16"/>
                  </a:lnTo>
                  <a:lnTo>
                    <a:pt x="14" y="8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250"/>
            <p:cNvSpPr>
              <a:spLocks/>
            </p:cNvSpPr>
            <p:nvPr/>
          </p:nvSpPr>
          <p:spPr bwMode="auto">
            <a:xfrm>
              <a:off x="4555" y="734"/>
              <a:ext cx="4" cy="6"/>
            </a:xfrm>
            <a:custGeom>
              <a:avLst/>
              <a:gdLst>
                <a:gd name="T0" fmla="*/ 0 w 26"/>
                <a:gd name="T1" fmla="*/ 0 h 32"/>
                <a:gd name="T2" fmla="*/ 0 w 26"/>
                <a:gd name="T3" fmla="*/ 0 h 32"/>
                <a:gd name="T4" fmla="*/ 0 w 26"/>
                <a:gd name="T5" fmla="*/ 0 h 32"/>
                <a:gd name="T6" fmla="*/ 0 w 26"/>
                <a:gd name="T7" fmla="*/ 0 h 32"/>
                <a:gd name="T8" fmla="*/ 0 w 26"/>
                <a:gd name="T9" fmla="*/ 0 h 32"/>
                <a:gd name="T10" fmla="*/ 0 w 26"/>
                <a:gd name="T11" fmla="*/ 0 h 32"/>
                <a:gd name="T12" fmla="*/ 0 w 26"/>
                <a:gd name="T13" fmla="*/ 0 h 32"/>
                <a:gd name="T14" fmla="*/ 0 w 26"/>
                <a:gd name="T15" fmla="*/ 0 h 32"/>
                <a:gd name="T16" fmla="*/ 0 w 26"/>
                <a:gd name="T17" fmla="*/ 0 h 32"/>
                <a:gd name="T18" fmla="*/ 0 w 26"/>
                <a:gd name="T19" fmla="*/ 0 h 32"/>
                <a:gd name="T20" fmla="*/ 0 w 2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2"/>
                <a:gd name="T35" fmla="*/ 26 w 2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2">
                  <a:moveTo>
                    <a:pt x="0" y="28"/>
                  </a:moveTo>
                  <a:lnTo>
                    <a:pt x="6" y="32"/>
                  </a:lnTo>
                  <a:lnTo>
                    <a:pt x="10" y="28"/>
                  </a:lnTo>
                  <a:lnTo>
                    <a:pt x="17" y="20"/>
                  </a:lnTo>
                  <a:lnTo>
                    <a:pt x="23" y="10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2" y="13"/>
                  </a:lnTo>
                  <a:lnTo>
                    <a:pt x="7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251"/>
            <p:cNvSpPr>
              <a:spLocks/>
            </p:cNvSpPr>
            <p:nvPr/>
          </p:nvSpPr>
          <p:spPr bwMode="auto">
            <a:xfrm>
              <a:off x="4554" y="735"/>
              <a:ext cx="6" cy="3"/>
            </a:xfrm>
            <a:custGeom>
              <a:avLst/>
              <a:gdLst>
                <a:gd name="T0" fmla="*/ 0 w 37"/>
                <a:gd name="T1" fmla="*/ 0 h 14"/>
                <a:gd name="T2" fmla="*/ 0 w 37"/>
                <a:gd name="T3" fmla="*/ 0 h 14"/>
                <a:gd name="T4" fmla="*/ 0 w 37"/>
                <a:gd name="T5" fmla="*/ 0 h 14"/>
                <a:gd name="T6" fmla="*/ 0 w 37"/>
                <a:gd name="T7" fmla="*/ 0 h 14"/>
                <a:gd name="T8" fmla="*/ 0 w 37"/>
                <a:gd name="T9" fmla="*/ 0 h 14"/>
                <a:gd name="T10" fmla="*/ 0 w 37"/>
                <a:gd name="T11" fmla="*/ 0 h 14"/>
                <a:gd name="T12" fmla="*/ 0 w 37"/>
                <a:gd name="T13" fmla="*/ 0 h 14"/>
                <a:gd name="T14" fmla="*/ 0 w 37"/>
                <a:gd name="T15" fmla="*/ 0 h 14"/>
                <a:gd name="T16" fmla="*/ 0 w 37"/>
                <a:gd name="T17" fmla="*/ 0 h 14"/>
                <a:gd name="T18" fmla="*/ 0 w 37"/>
                <a:gd name="T19" fmla="*/ 0 h 14"/>
                <a:gd name="T20" fmla="*/ 0 w 37"/>
                <a:gd name="T21" fmla="*/ 0 h 14"/>
                <a:gd name="T22" fmla="*/ 0 w 37"/>
                <a:gd name="T23" fmla="*/ 0 h 14"/>
                <a:gd name="T24" fmla="*/ 0 w 37"/>
                <a:gd name="T25" fmla="*/ 0 h 14"/>
                <a:gd name="T26" fmla="*/ 0 w 37"/>
                <a:gd name="T27" fmla="*/ 0 h 14"/>
                <a:gd name="T28" fmla="*/ 0 w 37"/>
                <a:gd name="T29" fmla="*/ 0 h 14"/>
                <a:gd name="T30" fmla="*/ 0 w 37"/>
                <a:gd name="T31" fmla="*/ 0 h 14"/>
                <a:gd name="T32" fmla="*/ 0 w 37"/>
                <a:gd name="T33" fmla="*/ 0 h 14"/>
                <a:gd name="T34" fmla="*/ 0 w 37"/>
                <a:gd name="T35" fmla="*/ 0 h 14"/>
                <a:gd name="T36" fmla="*/ 0 w 37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14"/>
                <a:gd name="T59" fmla="*/ 37 w 37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14">
                  <a:moveTo>
                    <a:pt x="0" y="6"/>
                  </a:moveTo>
                  <a:lnTo>
                    <a:pt x="1" y="7"/>
                  </a:lnTo>
                  <a:lnTo>
                    <a:pt x="4" y="9"/>
                  </a:lnTo>
                  <a:lnTo>
                    <a:pt x="8" y="10"/>
                  </a:lnTo>
                  <a:lnTo>
                    <a:pt x="14" y="11"/>
                  </a:lnTo>
                  <a:lnTo>
                    <a:pt x="19" y="12"/>
                  </a:lnTo>
                  <a:lnTo>
                    <a:pt x="26" y="13"/>
                  </a:lnTo>
                  <a:lnTo>
                    <a:pt x="31" y="14"/>
                  </a:lnTo>
                  <a:lnTo>
                    <a:pt x="37" y="14"/>
                  </a:lnTo>
                  <a:lnTo>
                    <a:pt x="36" y="7"/>
                  </a:lnTo>
                  <a:lnTo>
                    <a:pt x="31" y="7"/>
                  </a:lnTo>
                  <a:lnTo>
                    <a:pt x="26" y="6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252"/>
            <p:cNvSpPr>
              <a:spLocks/>
            </p:cNvSpPr>
            <p:nvPr/>
          </p:nvSpPr>
          <p:spPr bwMode="auto">
            <a:xfrm>
              <a:off x="4557" y="738"/>
              <a:ext cx="3" cy="4"/>
            </a:xfrm>
            <a:custGeom>
              <a:avLst/>
              <a:gdLst>
                <a:gd name="T0" fmla="*/ 0 w 17"/>
                <a:gd name="T1" fmla="*/ 0 h 27"/>
                <a:gd name="T2" fmla="*/ 0 w 17"/>
                <a:gd name="T3" fmla="*/ 0 h 27"/>
                <a:gd name="T4" fmla="*/ 0 w 17"/>
                <a:gd name="T5" fmla="*/ 0 h 27"/>
                <a:gd name="T6" fmla="*/ 0 w 17"/>
                <a:gd name="T7" fmla="*/ 0 h 27"/>
                <a:gd name="T8" fmla="*/ 0 w 1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0" y="25"/>
                  </a:moveTo>
                  <a:lnTo>
                    <a:pt x="7" y="27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253"/>
            <p:cNvSpPr>
              <a:spLocks/>
            </p:cNvSpPr>
            <p:nvPr/>
          </p:nvSpPr>
          <p:spPr bwMode="auto">
            <a:xfrm>
              <a:off x="4556" y="739"/>
              <a:ext cx="6" cy="2"/>
            </a:xfrm>
            <a:custGeom>
              <a:avLst/>
              <a:gdLst>
                <a:gd name="T0" fmla="*/ 0 w 39"/>
                <a:gd name="T1" fmla="*/ 0 h 11"/>
                <a:gd name="T2" fmla="*/ 0 w 39"/>
                <a:gd name="T3" fmla="*/ 0 h 11"/>
                <a:gd name="T4" fmla="*/ 0 w 39"/>
                <a:gd name="T5" fmla="*/ 0 h 11"/>
                <a:gd name="T6" fmla="*/ 0 w 39"/>
                <a:gd name="T7" fmla="*/ 0 h 11"/>
                <a:gd name="T8" fmla="*/ 0 w 39"/>
                <a:gd name="T9" fmla="*/ 0 h 11"/>
                <a:gd name="T10" fmla="*/ 0 w 39"/>
                <a:gd name="T11" fmla="*/ 0 h 11"/>
                <a:gd name="T12" fmla="*/ 0 w 39"/>
                <a:gd name="T13" fmla="*/ 0 h 11"/>
                <a:gd name="T14" fmla="*/ 0 w 39"/>
                <a:gd name="T15" fmla="*/ 0 h 11"/>
                <a:gd name="T16" fmla="*/ 0 w 39"/>
                <a:gd name="T17" fmla="*/ 0 h 11"/>
                <a:gd name="T18" fmla="*/ 0 w 39"/>
                <a:gd name="T19" fmla="*/ 0 h 11"/>
                <a:gd name="T20" fmla="*/ 0 w 39"/>
                <a:gd name="T21" fmla="*/ 0 h 11"/>
                <a:gd name="T22" fmla="*/ 0 w 39"/>
                <a:gd name="T23" fmla="*/ 0 h 11"/>
                <a:gd name="T24" fmla="*/ 0 w 39"/>
                <a:gd name="T25" fmla="*/ 0 h 11"/>
                <a:gd name="T26" fmla="*/ 0 w 39"/>
                <a:gd name="T27" fmla="*/ 0 h 11"/>
                <a:gd name="T28" fmla="*/ 0 w 39"/>
                <a:gd name="T29" fmla="*/ 0 h 11"/>
                <a:gd name="T30" fmla="*/ 0 w 39"/>
                <a:gd name="T31" fmla="*/ 0 h 11"/>
                <a:gd name="T32" fmla="*/ 0 w 39"/>
                <a:gd name="T33" fmla="*/ 0 h 11"/>
                <a:gd name="T34" fmla="*/ 0 w 39"/>
                <a:gd name="T35" fmla="*/ 0 h 11"/>
                <a:gd name="T36" fmla="*/ 0 w 39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11"/>
                <a:gd name="T59" fmla="*/ 39 w 3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11">
                  <a:moveTo>
                    <a:pt x="0" y="7"/>
                  </a:moveTo>
                  <a:lnTo>
                    <a:pt x="1" y="8"/>
                  </a:lnTo>
                  <a:lnTo>
                    <a:pt x="2" y="9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6" y="11"/>
                  </a:lnTo>
                  <a:lnTo>
                    <a:pt x="22" y="11"/>
                  </a:lnTo>
                  <a:lnTo>
                    <a:pt x="30" y="9"/>
                  </a:lnTo>
                  <a:lnTo>
                    <a:pt x="39" y="7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254"/>
            <p:cNvSpPr>
              <a:spLocks/>
            </p:cNvSpPr>
            <p:nvPr/>
          </p:nvSpPr>
          <p:spPr bwMode="auto">
            <a:xfrm>
              <a:off x="4561" y="741"/>
              <a:ext cx="1" cy="4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0 h 24"/>
                <a:gd name="T4" fmla="*/ 0 w 10"/>
                <a:gd name="T5" fmla="*/ 0 h 24"/>
                <a:gd name="T6" fmla="*/ 0 w 10"/>
                <a:gd name="T7" fmla="*/ 0 h 24"/>
                <a:gd name="T8" fmla="*/ 0 w 10"/>
                <a:gd name="T9" fmla="*/ 0 h 24"/>
                <a:gd name="T10" fmla="*/ 0 w 10"/>
                <a:gd name="T11" fmla="*/ 0 h 24"/>
                <a:gd name="T12" fmla="*/ 0 w 10"/>
                <a:gd name="T13" fmla="*/ 0 h 24"/>
                <a:gd name="T14" fmla="*/ 0 w 10"/>
                <a:gd name="T15" fmla="*/ 0 h 24"/>
                <a:gd name="T16" fmla="*/ 0 w 10"/>
                <a:gd name="T17" fmla="*/ 0 h 24"/>
                <a:gd name="T18" fmla="*/ 0 w 10"/>
                <a:gd name="T19" fmla="*/ 0 h 24"/>
                <a:gd name="T20" fmla="*/ 0 w 1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24"/>
                <a:gd name="T35" fmla="*/ 10 w 1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24">
                  <a:moveTo>
                    <a:pt x="6" y="24"/>
                  </a:moveTo>
                  <a:lnTo>
                    <a:pt x="10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9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255"/>
            <p:cNvSpPr>
              <a:spLocks/>
            </p:cNvSpPr>
            <p:nvPr/>
          </p:nvSpPr>
          <p:spPr bwMode="auto">
            <a:xfrm>
              <a:off x="4559" y="741"/>
              <a:ext cx="5" cy="2"/>
            </a:xfrm>
            <a:custGeom>
              <a:avLst/>
              <a:gdLst>
                <a:gd name="T0" fmla="*/ 0 w 25"/>
                <a:gd name="T1" fmla="*/ 0 h 12"/>
                <a:gd name="T2" fmla="*/ 0 w 25"/>
                <a:gd name="T3" fmla="*/ 0 h 12"/>
                <a:gd name="T4" fmla="*/ 0 w 25"/>
                <a:gd name="T5" fmla="*/ 0 h 12"/>
                <a:gd name="T6" fmla="*/ 0 w 25"/>
                <a:gd name="T7" fmla="*/ 0 h 12"/>
                <a:gd name="T8" fmla="*/ 0 w 2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2"/>
                <a:gd name="T17" fmla="*/ 25 w 2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2">
                  <a:moveTo>
                    <a:pt x="1" y="12"/>
                  </a:moveTo>
                  <a:lnTo>
                    <a:pt x="25" y="6"/>
                  </a:lnTo>
                  <a:lnTo>
                    <a:pt x="22" y="0"/>
                  </a:lnTo>
                  <a:lnTo>
                    <a:pt x="0" y="4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256"/>
            <p:cNvSpPr>
              <a:spLocks noEditPoints="1"/>
            </p:cNvSpPr>
            <p:nvPr/>
          </p:nvSpPr>
          <p:spPr bwMode="auto">
            <a:xfrm>
              <a:off x="4553" y="703"/>
              <a:ext cx="30" cy="50"/>
            </a:xfrm>
            <a:custGeom>
              <a:avLst/>
              <a:gdLst>
                <a:gd name="T0" fmla="*/ 0 w 180"/>
                <a:gd name="T1" fmla="*/ 0 h 298"/>
                <a:gd name="T2" fmla="*/ 0 w 180"/>
                <a:gd name="T3" fmla="*/ 0 h 298"/>
                <a:gd name="T4" fmla="*/ 0 w 180"/>
                <a:gd name="T5" fmla="*/ 0 h 298"/>
                <a:gd name="T6" fmla="*/ 0 w 180"/>
                <a:gd name="T7" fmla="*/ 0 h 298"/>
                <a:gd name="T8" fmla="*/ 0 w 180"/>
                <a:gd name="T9" fmla="*/ 0 h 298"/>
                <a:gd name="T10" fmla="*/ 0 w 180"/>
                <a:gd name="T11" fmla="*/ 0 h 298"/>
                <a:gd name="T12" fmla="*/ 0 w 180"/>
                <a:gd name="T13" fmla="*/ 0 h 298"/>
                <a:gd name="T14" fmla="*/ 0 w 180"/>
                <a:gd name="T15" fmla="*/ 0 h 298"/>
                <a:gd name="T16" fmla="*/ 0 w 180"/>
                <a:gd name="T17" fmla="*/ 0 h 298"/>
                <a:gd name="T18" fmla="*/ 0 w 180"/>
                <a:gd name="T19" fmla="*/ 0 h 298"/>
                <a:gd name="T20" fmla="*/ 0 w 180"/>
                <a:gd name="T21" fmla="*/ 0 h 298"/>
                <a:gd name="T22" fmla="*/ 0 w 180"/>
                <a:gd name="T23" fmla="*/ 0 h 298"/>
                <a:gd name="T24" fmla="*/ 0 w 180"/>
                <a:gd name="T25" fmla="*/ 0 h 298"/>
                <a:gd name="T26" fmla="*/ 0 w 180"/>
                <a:gd name="T27" fmla="*/ 0 h 298"/>
                <a:gd name="T28" fmla="*/ 0 w 180"/>
                <a:gd name="T29" fmla="*/ 0 h 298"/>
                <a:gd name="T30" fmla="*/ 0 w 180"/>
                <a:gd name="T31" fmla="*/ 0 h 298"/>
                <a:gd name="T32" fmla="*/ 0 w 180"/>
                <a:gd name="T33" fmla="*/ 0 h 298"/>
                <a:gd name="T34" fmla="*/ 0 w 180"/>
                <a:gd name="T35" fmla="*/ 0 h 298"/>
                <a:gd name="T36" fmla="*/ 0 w 180"/>
                <a:gd name="T37" fmla="*/ 0 h 298"/>
                <a:gd name="T38" fmla="*/ 0 w 180"/>
                <a:gd name="T39" fmla="*/ 0 h 298"/>
                <a:gd name="T40" fmla="*/ 0 w 180"/>
                <a:gd name="T41" fmla="*/ 0 h 298"/>
                <a:gd name="T42" fmla="*/ 0 w 180"/>
                <a:gd name="T43" fmla="*/ 0 h 298"/>
                <a:gd name="T44" fmla="*/ 0 w 180"/>
                <a:gd name="T45" fmla="*/ 0 h 298"/>
                <a:gd name="T46" fmla="*/ 0 w 180"/>
                <a:gd name="T47" fmla="*/ 0 h 298"/>
                <a:gd name="T48" fmla="*/ 0 w 180"/>
                <a:gd name="T49" fmla="*/ 0 h 298"/>
                <a:gd name="T50" fmla="*/ 0 w 180"/>
                <a:gd name="T51" fmla="*/ 0 h 298"/>
                <a:gd name="T52" fmla="*/ 0 w 180"/>
                <a:gd name="T53" fmla="*/ 0 h 298"/>
                <a:gd name="T54" fmla="*/ 0 w 180"/>
                <a:gd name="T55" fmla="*/ 0 h 298"/>
                <a:gd name="T56" fmla="*/ 0 w 180"/>
                <a:gd name="T57" fmla="*/ 0 h 298"/>
                <a:gd name="T58" fmla="*/ 0 w 180"/>
                <a:gd name="T59" fmla="*/ 0 h 298"/>
                <a:gd name="T60" fmla="*/ 0 w 180"/>
                <a:gd name="T61" fmla="*/ 0 h 298"/>
                <a:gd name="T62" fmla="*/ 0 w 180"/>
                <a:gd name="T63" fmla="*/ 0 h 298"/>
                <a:gd name="T64" fmla="*/ 0 w 180"/>
                <a:gd name="T65" fmla="*/ 0 h 298"/>
                <a:gd name="T66" fmla="*/ 0 w 180"/>
                <a:gd name="T67" fmla="*/ 0 h 298"/>
                <a:gd name="T68" fmla="*/ 0 w 180"/>
                <a:gd name="T69" fmla="*/ 0 h 298"/>
                <a:gd name="T70" fmla="*/ 0 w 180"/>
                <a:gd name="T71" fmla="*/ 0 h 298"/>
                <a:gd name="T72" fmla="*/ 0 w 180"/>
                <a:gd name="T73" fmla="*/ 0 h 298"/>
                <a:gd name="T74" fmla="*/ 0 w 180"/>
                <a:gd name="T75" fmla="*/ 0 h 298"/>
                <a:gd name="T76" fmla="*/ 0 w 180"/>
                <a:gd name="T77" fmla="*/ 0 h 298"/>
                <a:gd name="T78" fmla="*/ 0 w 180"/>
                <a:gd name="T79" fmla="*/ 0 h 298"/>
                <a:gd name="T80" fmla="*/ 0 w 180"/>
                <a:gd name="T81" fmla="*/ 0 h 298"/>
                <a:gd name="T82" fmla="*/ 0 w 180"/>
                <a:gd name="T83" fmla="*/ 0 h 298"/>
                <a:gd name="T84" fmla="*/ 0 w 180"/>
                <a:gd name="T85" fmla="*/ 0 h 298"/>
                <a:gd name="T86" fmla="*/ 0 w 180"/>
                <a:gd name="T87" fmla="*/ 0 h 298"/>
                <a:gd name="T88" fmla="*/ 0 w 180"/>
                <a:gd name="T89" fmla="*/ 0 h 298"/>
                <a:gd name="T90" fmla="*/ 0 w 180"/>
                <a:gd name="T91" fmla="*/ 0 h 298"/>
                <a:gd name="T92" fmla="*/ 0 w 180"/>
                <a:gd name="T93" fmla="*/ 0 h 298"/>
                <a:gd name="T94" fmla="*/ 0 w 180"/>
                <a:gd name="T95" fmla="*/ 0 h 298"/>
                <a:gd name="T96" fmla="*/ 0 w 180"/>
                <a:gd name="T97" fmla="*/ 0 h 298"/>
                <a:gd name="T98" fmla="*/ 0 w 180"/>
                <a:gd name="T99" fmla="*/ 0 h 298"/>
                <a:gd name="T100" fmla="*/ 0 w 180"/>
                <a:gd name="T101" fmla="*/ 0 h 298"/>
                <a:gd name="T102" fmla="*/ 0 w 180"/>
                <a:gd name="T103" fmla="*/ 0 h 298"/>
                <a:gd name="T104" fmla="*/ 0 w 180"/>
                <a:gd name="T105" fmla="*/ 0 h 298"/>
                <a:gd name="T106" fmla="*/ 0 w 180"/>
                <a:gd name="T107" fmla="*/ 0 h 298"/>
                <a:gd name="T108" fmla="*/ 0 w 180"/>
                <a:gd name="T109" fmla="*/ 0 h 298"/>
                <a:gd name="T110" fmla="*/ 0 w 180"/>
                <a:gd name="T111" fmla="*/ 0 h 298"/>
                <a:gd name="T112" fmla="*/ 0 w 180"/>
                <a:gd name="T113" fmla="*/ 0 h 298"/>
                <a:gd name="T114" fmla="*/ 0 w 180"/>
                <a:gd name="T115" fmla="*/ 0 h 2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98"/>
                <a:gd name="T176" fmla="*/ 180 w 180"/>
                <a:gd name="T177" fmla="*/ 298 h 2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98">
                  <a:moveTo>
                    <a:pt x="49" y="9"/>
                  </a:moveTo>
                  <a:lnTo>
                    <a:pt x="47" y="12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9" y="31"/>
                  </a:lnTo>
                  <a:lnTo>
                    <a:pt x="52" y="37"/>
                  </a:lnTo>
                  <a:lnTo>
                    <a:pt x="57" y="42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2"/>
                  </a:lnTo>
                  <a:lnTo>
                    <a:pt x="67" y="56"/>
                  </a:lnTo>
                  <a:lnTo>
                    <a:pt x="68" y="57"/>
                  </a:lnTo>
                  <a:lnTo>
                    <a:pt x="66" y="62"/>
                  </a:lnTo>
                  <a:lnTo>
                    <a:pt x="62" y="68"/>
                  </a:lnTo>
                  <a:lnTo>
                    <a:pt x="57" y="75"/>
                  </a:lnTo>
                  <a:lnTo>
                    <a:pt x="49" y="82"/>
                  </a:lnTo>
                  <a:lnTo>
                    <a:pt x="43" y="87"/>
                  </a:lnTo>
                  <a:lnTo>
                    <a:pt x="36" y="93"/>
                  </a:lnTo>
                  <a:lnTo>
                    <a:pt x="30" y="99"/>
                  </a:lnTo>
                  <a:lnTo>
                    <a:pt x="23" y="106"/>
                  </a:lnTo>
                  <a:lnTo>
                    <a:pt x="18" y="114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1" y="156"/>
                  </a:lnTo>
                  <a:lnTo>
                    <a:pt x="0" y="170"/>
                  </a:lnTo>
                  <a:lnTo>
                    <a:pt x="1" y="185"/>
                  </a:lnTo>
                  <a:lnTo>
                    <a:pt x="5" y="198"/>
                  </a:lnTo>
                  <a:lnTo>
                    <a:pt x="7" y="205"/>
                  </a:lnTo>
                  <a:lnTo>
                    <a:pt x="10" y="212"/>
                  </a:lnTo>
                  <a:lnTo>
                    <a:pt x="13" y="217"/>
                  </a:lnTo>
                  <a:lnTo>
                    <a:pt x="18" y="223"/>
                  </a:lnTo>
                  <a:lnTo>
                    <a:pt x="22" y="230"/>
                  </a:lnTo>
                  <a:lnTo>
                    <a:pt x="27" y="234"/>
                  </a:lnTo>
                  <a:lnTo>
                    <a:pt x="33" y="240"/>
                  </a:lnTo>
                  <a:lnTo>
                    <a:pt x="39" y="243"/>
                  </a:lnTo>
                  <a:lnTo>
                    <a:pt x="45" y="246"/>
                  </a:lnTo>
                  <a:lnTo>
                    <a:pt x="51" y="248"/>
                  </a:lnTo>
                  <a:lnTo>
                    <a:pt x="58" y="250"/>
                  </a:lnTo>
                  <a:lnTo>
                    <a:pt x="64" y="250"/>
                  </a:lnTo>
                  <a:lnTo>
                    <a:pt x="100" y="248"/>
                  </a:lnTo>
                  <a:lnTo>
                    <a:pt x="111" y="246"/>
                  </a:lnTo>
                  <a:lnTo>
                    <a:pt x="119" y="245"/>
                  </a:lnTo>
                  <a:lnTo>
                    <a:pt x="125" y="246"/>
                  </a:lnTo>
                  <a:lnTo>
                    <a:pt x="128" y="250"/>
                  </a:lnTo>
                  <a:lnTo>
                    <a:pt x="125" y="257"/>
                  </a:lnTo>
                  <a:lnTo>
                    <a:pt x="123" y="262"/>
                  </a:lnTo>
                  <a:lnTo>
                    <a:pt x="122" y="269"/>
                  </a:lnTo>
                  <a:lnTo>
                    <a:pt x="123" y="275"/>
                  </a:lnTo>
                  <a:lnTo>
                    <a:pt x="129" y="285"/>
                  </a:lnTo>
                  <a:lnTo>
                    <a:pt x="138" y="292"/>
                  </a:lnTo>
                  <a:lnTo>
                    <a:pt x="146" y="296"/>
                  </a:lnTo>
                  <a:lnTo>
                    <a:pt x="150" y="298"/>
                  </a:lnTo>
                  <a:lnTo>
                    <a:pt x="151" y="298"/>
                  </a:lnTo>
                  <a:lnTo>
                    <a:pt x="152" y="298"/>
                  </a:lnTo>
                  <a:lnTo>
                    <a:pt x="156" y="296"/>
                  </a:lnTo>
                  <a:lnTo>
                    <a:pt x="164" y="290"/>
                  </a:lnTo>
                  <a:lnTo>
                    <a:pt x="172" y="281"/>
                  </a:lnTo>
                  <a:lnTo>
                    <a:pt x="179" y="268"/>
                  </a:lnTo>
                  <a:lnTo>
                    <a:pt x="180" y="257"/>
                  </a:lnTo>
                  <a:lnTo>
                    <a:pt x="178" y="245"/>
                  </a:lnTo>
                  <a:lnTo>
                    <a:pt x="172" y="233"/>
                  </a:lnTo>
                  <a:lnTo>
                    <a:pt x="164" y="221"/>
                  </a:lnTo>
                  <a:lnTo>
                    <a:pt x="157" y="214"/>
                  </a:lnTo>
                  <a:lnTo>
                    <a:pt x="150" y="208"/>
                  </a:lnTo>
                  <a:lnTo>
                    <a:pt x="142" y="205"/>
                  </a:lnTo>
                  <a:lnTo>
                    <a:pt x="134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0" y="203"/>
                  </a:lnTo>
                  <a:lnTo>
                    <a:pt x="102" y="204"/>
                  </a:lnTo>
                  <a:lnTo>
                    <a:pt x="92" y="205"/>
                  </a:lnTo>
                  <a:lnTo>
                    <a:pt x="83" y="205"/>
                  </a:lnTo>
                  <a:lnTo>
                    <a:pt x="75" y="204"/>
                  </a:lnTo>
                  <a:lnTo>
                    <a:pt x="67" y="203"/>
                  </a:lnTo>
                  <a:lnTo>
                    <a:pt x="61" y="198"/>
                  </a:lnTo>
                  <a:lnTo>
                    <a:pt x="55" y="193"/>
                  </a:lnTo>
                  <a:lnTo>
                    <a:pt x="51" y="184"/>
                  </a:lnTo>
                  <a:lnTo>
                    <a:pt x="48" y="172"/>
                  </a:lnTo>
                  <a:lnTo>
                    <a:pt x="48" y="162"/>
                  </a:lnTo>
                  <a:lnTo>
                    <a:pt x="51" y="154"/>
                  </a:lnTo>
                  <a:lnTo>
                    <a:pt x="54" y="145"/>
                  </a:lnTo>
                  <a:lnTo>
                    <a:pt x="59" y="139"/>
                  </a:lnTo>
                  <a:lnTo>
                    <a:pt x="65" y="131"/>
                  </a:lnTo>
                  <a:lnTo>
                    <a:pt x="71" y="124"/>
                  </a:lnTo>
                  <a:lnTo>
                    <a:pt x="78" y="119"/>
                  </a:lnTo>
                  <a:lnTo>
                    <a:pt x="85" y="112"/>
                  </a:lnTo>
                  <a:lnTo>
                    <a:pt x="91" y="106"/>
                  </a:lnTo>
                  <a:lnTo>
                    <a:pt x="97" y="101"/>
                  </a:lnTo>
                  <a:lnTo>
                    <a:pt x="102" y="95"/>
                  </a:lnTo>
                  <a:lnTo>
                    <a:pt x="107" y="89"/>
                  </a:lnTo>
                  <a:lnTo>
                    <a:pt x="112" y="84"/>
                  </a:lnTo>
                  <a:lnTo>
                    <a:pt x="115" y="77"/>
                  </a:lnTo>
                  <a:lnTo>
                    <a:pt x="117" y="70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5" y="41"/>
                  </a:lnTo>
                  <a:lnTo>
                    <a:pt x="112" y="32"/>
                  </a:lnTo>
                  <a:lnTo>
                    <a:pt x="106" y="23"/>
                  </a:lnTo>
                  <a:lnTo>
                    <a:pt x="100" y="15"/>
                  </a:lnTo>
                  <a:lnTo>
                    <a:pt x="93" y="10"/>
                  </a:lnTo>
                  <a:lnTo>
                    <a:pt x="86" y="4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3"/>
                  </a:lnTo>
                  <a:lnTo>
                    <a:pt x="49" y="9"/>
                  </a:lnTo>
                  <a:close/>
                  <a:moveTo>
                    <a:pt x="129" y="272"/>
                  </a:moveTo>
                  <a:lnTo>
                    <a:pt x="128" y="272"/>
                  </a:lnTo>
                  <a:lnTo>
                    <a:pt x="128" y="268"/>
                  </a:lnTo>
                  <a:lnTo>
                    <a:pt x="129" y="262"/>
                  </a:lnTo>
                  <a:lnTo>
                    <a:pt x="131" y="257"/>
                  </a:lnTo>
                  <a:lnTo>
                    <a:pt x="136" y="251"/>
                  </a:lnTo>
                  <a:lnTo>
                    <a:pt x="137" y="250"/>
                  </a:lnTo>
                  <a:lnTo>
                    <a:pt x="136" y="248"/>
                  </a:lnTo>
                  <a:lnTo>
                    <a:pt x="133" y="244"/>
                  </a:lnTo>
                  <a:lnTo>
                    <a:pt x="130" y="241"/>
                  </a:lnTo>
                  <a:lnTo>
                    <a:pt x="127" y="240"/>
                  </a:lnTo>
                  <a:lnTo>
                    <a:pt x="123" y="239"/>
                  </a:lnTo>
                  <a:lnTo>
                    <a:pt x="117" y="239"/>
                  </a:lnTo>
                  <a:lnTo>
                    <a:pt x="112" y="239"/>
                  </a:lnTo>
                  <a:lnTo>
                    <a:pt x="105" y="240"/>
                  </a:lnTo>
                  <a:lnTo>
                    <a:pt x="99" y="241"/>
                  </a:lnTo>
                  <a:lnTo>
                    <a:pt x="64" y="243"/>
                  </a:lnTo>
                  <a:lnTo>
                    <a:pt x="59" y="243"/>
                  </a:lnTo>
                  <a:lnTo>
                    <a:pt x="53" y="242"/>
                  </a:lnTo>
                  <a:lnTo>
                    <a:pt x="47" y="240"/>
                  </a:lnTo>
                  <a:lnTo>
                    <a:pt x="43" y="236"/>
                  </a:lnTo>
                  <a:lnTo>
                    <a:pt x="37" y="233"/>
                  </a:lnTo>
                  <a:lnTo>
                    <a:pt x="32" y="230"/>
                  </a:lnTo>
                  <a:lnTo>
                    <a:pt x="27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7" y="208"/>
                  </a:lnTo>
                  <a:lnTo>
                    <a:pt x="13" y="203"/>
                  </a:lnTo>
                  <a:lnTo>
                    <a:pt x="11" y="196"/>
                  </a:lnTo>
                  <a:lnTo>
                    <a:pt x="8" y="184"/>
                  </a:lnTo>
                  <a:lnTo>
                    <a:pt x="7" y="170"/>
                  </a:lnTo>
                  <a:lnTo>
                    <a:pt x="8" y="157"/>
                  </a:lnTo>
                  <a:lnTo>
                    <a:pt x="11" y="143"/>
                  </a:lnTo>
                  <a:lnTo>
                    <a:pt x="14" y="134"/>
                  </a:lnTo>
                  <a:lnTo>
                    <a:pt x="19" y="125"/>
                  </a:lnTo>
                  <a:lnTo>
                    <a:pt x="23" y="117"/>
                  </a:lnTo>
                  <a:lnTo>
                    <a:pt x="28" y="111"/>
                  </a:lnTo>
                  <a:lnTo>
                    <a:pt x="35" y="104"/>
                  </a:lnTo>
                  <a:lnTo>
                    <a:pt x="40" y="98"/>
                  </a:lnTo>
                  <a:lnTo>
                    <a:pt x="47" y="93"/>
                  </a:lnTo>
                  <a:lnTo>
                    <a:pt x="53" y="87"/>
                  </a:lnTo>
                  <a:lnTo>
                    <a:pt x="62" y="79"/>
                  </a:lnTo>
                  <a:lnTo>
                    <a:pt x="68" y="71"/>
                  </a:lnTo>
                  <a:lnTo>
                    <a:pt x="73" y="65"/>
                  </a:lnTo>
                  <a:lnTo>
                    <a:pt x="75" y="57"/>
                  </a:lnTo>
                  <a:lnTo>
                    <a:pt x="68" y="44"/>
                  </a:lnTo>
                  <a:lnTo>
                    <a:pt x="63" y="39"/>
                  </a:lnTo>
                  <a:lnTo>
                    <a:pt x="58" y="33"/>
                  </a:lnTo>
                  <a:lnTo>
                    <a:pt x="54" y="29"/>
                  </a:lnTo>
                  <a:lnTo>
                    <a:pt x="53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3" y="16"/>
                  </a:lnTo>
                  <a:lnTo>
                    <a:pt x="54" y="14"/>
                  </a:lnTo>
                  <a:lnTo>
                    <a:pt x="60" y="10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80" y="10"/>
                  </a:lnTo>
                  <a:lnTo>
                    <a:pt x="86" y="13"/>
                  </a:lnTo>
                  <a:lnTo>
                    <a:pt x="90" y="16"/>
                  </a:lnTo>
                  <a:lnTo>
                    <a:pt x="96" y="21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07" y="38"/>
                  </a:lnTo>
                  <a:lnTo>
                    <a:pt x="110" y="44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2" y="57"/>
                  </a:lnTo>
                  <a:lnTo>
                    <a:pt x="112" y="61"/>
                  </a:lnTo>
                  <a:lnTo>
                    <a:pt x="109" y="75"/>
                  </a:lnTo>
                  <a:lnTo>
                    <a:pt x="101" y="86"/>
                  </a:lnTo>
                  <a:lnTo>
                    <a:pt x="91" y="96"/>
                  </a:lnTo>
                  <a:lnTo>
                    <a:pt x="80" y="107"/>
                  </a:lnTo>
                  <a:lnTo>
                    <a:pt x="74" y="113"/>
                  </a:lnTo>
                  <a:lnTo>
                    <a:pt x="66" y="120"/>
                  </a:lnTo>
                  <a:lnTo>
                    <a:pt x="60" y="126"/>
                  </a:lnTo>
                  <a:lnTo>
                    <a:pt x="53" y="134"/>
                  </a:lnTo>
                  <a:lnTo>
                    <a:pt x="48" y="143"/>
                  </a:lnTo>
                  <a:lnTo>
                    <a:pt x="45" y="152"/>
                  </a:lnTo>
                  <a:lnTo>
                    <a:pt x="43" y="162"/>
                  </a:lnTo>
                  <a:lnTo>
                    <a:pt x="41" y="174"/>
                  </a:lnTo>
                  <a:lnTo>
                    <a:pt x="41" y="176"/>
                  </a:lnTo>
                  <a:lnTo>
                    <a:pt x="43" y="178"/>
                  </a:lnTo>
                  <a:lnTo>
                    <a:pt x="43" y="180"/>
                  </a:lnTo>
                  <a:lnTo>
                    <a:pt x="44" y="183"/>
                  </a:lnTo>
                  <a:lnTo>
                    <a:pt x="48" y="193"/>
                  </a:lnTo>
                  <a:lnTo>
                    <a:pt x="53" y="200"/>
                  </a:lnTo>
                  <a:lnTo>
                    <a:pt x="60" y="206"/>
                  </a:lnTo>
                  <a:lnTo>
                    <a:pt x="67" y="209"/>
                  </a:lnTo>
                  <a:lnTo>
                    <a:pt x="76" y="212"/>
                  </a:lnTo>
                  <a:lnTo>
                    <a:pt x="85" y="212"/>
                  </a:lnTo>
                  <a:lnTo>
                    <a:pt x="93" y="212"/>
                  </a:lnTo>
                  <a:lnTo>
                    <a:pt x="102" y="211"/>
                  </a:lnTo>
                  <a:lnTo>
                    <a:pt x="110" y="209"/>
                  </a:lnTo>
                  <a:lnTo>
                    <a:pt x="117" y="209"/>
                  </a:lnTo>
                  <a:lnTo>
                    <a:pt x="125" y="209"/>
                  </a:lnTo>
                  <a:lnTo>
                    <a:pt x="132" y="209"/>
                  </a:lnTo>
                  <a:lnTo>
                    <a:pt x="140" y="212"/>
                  </a:lnTo>
                  <a:lnTo>
                    <a:pt x="146" y="214"/>
                  </a:lnTo>
                  <a:lnTo>
                    <a:pt x="153" y="218"/>
                  </a:lnTo>
                  <a:lnTo>
                    <a:pt x="158" y="224"/>
                  </a:lnTo>
                  <a:lnTo>
                    <a:pt x="163" y="230"/>
                  </a:lnTo>
                  <a:lnTo>
                    <a:pt x="167" y="235"/>
                  </a:lnTo>
                  <a:lnTo>
                    <a:pt x="169" y="241"/>
                  </a:lnTo>
                  <a:lnTo>
                    <a:pt x="171" y="246"/>
                  </a:lnTo>
                  <a:lnTo>
                    <a:pt x="172" y="251"/>
                  </a:lnTo>
                  <a:lnTo>
                    <a:pt x="173" y="257"/>
                  </a:lnTo>
                  <a:lnTo>
                    <a:pt x="173" y="261"/>
                  </a:lnTo>
                  <a:lnTo>
                    <a:pt x="172" y="266"/>
                  </a:lnTo>
                  <a:lnTo>
                    <a:pt x="168" y="276"/>
                  </a:lnTo>
                  <a:lnTo>
                    <a:pt x="162" y="283"/>
                  </a:lnTo>
                  <a:lnTo>
                    <a:pt x="155" y="288"/>
                  </a:lnTo>
                  <a:lnTo>
                    <a:pt x="151" y="290"/>
                  </a:lnTo>
                  <a:lnTo>
                    <a:pt x="146" y="289"/>
                  </a:lnTo>
                  <a:lnTo>
                    <a:pt x="140" y="286"/>
                  </a:lnTo>
                  <a:lnTo>
                    <a:pt x="133" y="280"/>
                  </a:lnTo>
                  <a:lnTo>
                    <a:pt x="129" y="272"/>
                  </a:lnTo>
                  <a:close/>
                </a:path>
              </a:pathLst>
            </a:custGeom>
            <a:solidFill>
              <a:srgbClr val="72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257"/>
            <p:cNvSpPr>
              <a:spLocks/>
            </p:cNvSpPr>
            <p:nvPr/>
          </p:nvSpPr>
          <p:spPr bwMode="auto">
            <a:xfrm>
              <a:off x="4559" y="732"/>
              <a:ext cx="23" cy="20"/>
            </a:xfrm>
            <a:custGeom>
              <a:avLst/>
              <a:gdLst>
                <a:gd name="T0" fmla="*/ 0 w 141"/>
                <a:gd name="T1" fmla="*/ 0 h 123"/>
                <a:gd name="T2" fmla="*/ 0 w 141"/>
                <a:gd name="T3" fmla="*/ 0 h 123"/>
                <a:gd name="T4" fmla="*/ 0 w 141"/>
                <a:gd name="T5" fmla="*/ 0 h 123"/>
                <a:gd name="T6" fmla="*/ 0 w 141"/>
                <a:gd name="T7" fmla="*/ 0 h 123"/>
                <a:gd name="T8" fmla="*/ 0 w 141"/>
                <a:gd name="T9" fmla="*/ 0 h 123"/>
                <a:gd name="T10" fmla="*/ 0 w 141"/>
                <a:gd name="T11" fmla="*/ 0 h 123"/>
                <a:gd name="T12" fmla="*/ 0 w 141"/>
                <a:gd name="T13" fmla="*/ 0 h 123"/>
                <a:gd name="T14" fmla="*/ 0 w 141"/>
                <a:gd name="T15" fmla="*/ 0 h 123"/>
                <a:gd name="T16" fmla="*/ 0 w 141"/>
                <a:gd name="T17" fmla="*/ 0 h 123"/>
                <a:gd name="T18" fmla="*/ 0 w 141"/>
                <a:gd name="T19" fmla="*/ 0 h 123"/>
                <a:gd name="T20" fmla="*/ 0 w 141"/>
                <a:gd name="T21" fmla="*/ 0 h 123"/>
                <a:gd name="T22" fmla="*/ 0 w 141"/>
                <a:gd name="T23" fmla="*/ 0 h 123"/>
                <a:gd name="T24" fmla="*/ 0 w 141"/>
                <a:gd name="T25" fmla="*/ 0 h 123"/>
                <a:gd name="T26" fmla="*/ 0 w 141"/>
                <a:gd name="T27" fmla="*/ 0 h 123"/>
                <a:gd name="T28" fmla="*/ 0 w 141"/>
                <a:gd name="T29" fmla="*/ 0 h 123"/>
                <a:gd name="T30" fmla="*/ 0 w 141"/>
                <a:gd name="T31" fmla="*/ 0 h 123"/>
                <a:gd name="T32" fmla="*/ 0 w 141"/>
                <a:gd name="T33" fmla="*/ 0 h 123"/>
                <a:gd name="T34" fmla="*/ 0 w 141"/>
                <a:gd name="T35" fmla="*/ 0 h 123"/>
                <a:gd name="T36" fmla="*/ 0 w 141"/>
                <a:gd name="T37" fmla="*/ 0 h 123"/>
                <a:gd name="T38" fmla="*/ 0 w 141"/>
                <a:gd name="T39" fmla="*/ 0 h 123"/>
                <a:gd name="T40" fmla="*/ 0 w 141"/>
                <a:gd name="T41" fmla="*/ 0 h 123"/>
                <a:gd name="T42" fmla="*/ 0 w 141"/>
                <a:gd name="T43" fmla="*/ 0 h 123"/>
                <a:gd name="T44" fmla="*/ 0 w 141"/>
                <a:gd name="T45" fmla="*/ 0 h 123"/>
                <a:gd name="T46" fmla="*/ 0 w 141"/>
                <a:gd name="T47" fmla="*/ 0 h 123"/>
                <a:gd name="T48" fmla="*/ 0 w 141"/>
                <a:gd name="T49" fmla="*/ 0 h 123"/>
                <a:gd name="T50" fmla="*/ 0 w 141"/>
                <a:gd name="T51" fmla="*/ 0 h 123"/>
                <a:gd name="T52" fmla="*/ 0 w 141"/>
                <a:gd name="T53" fmla="*/ 0 h 123"/>
                <a:gd name="T54" fmla="*/ 0 w 141"/>
                <a:gd name="T55" fmla="*/ 0 h 123"/>
                <a:gd name="T56" fmla="*/ 0 w 141"/>
                <a:gd name="T57" fmla="*/ 0 h 123"/>
                <a:gd name="T58" fmla="*/ 0 w 141"/>
                <a:gd name="T59" fmla="*/ 0 h 123"/>
                <a:gd name="T60" fmla="*/ 0 w 141"/>
                <a:gd name="T61" fmla="*/ 0 h 123"/>
                <a:gd name="T62" fmla="*/ 0 w 141"/>
                <a:gd name="T63" fmla="*/ 0 h 123"/>
                <a:gd name="T64" fmla="*/ 0 w 141"/>
                <a:gd name="T65" fmla="*/ 0 h 123"/>
                <a:gd name="T66" fmla="*/ 0 w 141"/>
                <a:gd name="T67" fmla="*/ 0 h 123"/>
                <a:gd name="T68" fmla="*/ 0 w 141"/>
                <a:gd name="T69" fmla="*/ 0 h 123"/>
                <a:gd name="T70" fmla="*/ 0 w 141"/>
                <a:gd name="T71" fmla="*/ 0 h 123"/>
                <a:gd name="T72" fmla="*/ 0 w 141"/>
                <a:gd name="T73" fmla="*/ 0 h 123"/>
                <a:gd name="T74" fmla="*/ 0 w 141"/>
                <a:gd name="T75" fmla="*/ 0 h 123"/>
                <a:gd name="T76" fmla="*/ 0 w 141"/>
                <a:gd name="T77" fmla="*/ 0 h 123"/>
                <a:gd name="T78" fmla="*/ 0 w 141"/>
                <a:gd name="T79" fmla="*/ 0 h 123"/>
                <a:gd name="T80" fmla="*/ 0 w 141"/>
                <a:gd name="T81" fmla="*/ 0 h 123"/>
                <a:gd name="T82" fmla="*/ 0 w 141"/>
                <a:gd name="T83" fmla="*/ 0 h 1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23"/>
                <a:gd name="T128" fmla="*/ 141 w 141"/>
                <a:gd name="T129" fmla="*/ 123 h 1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23">
                  <a:moveTo>
                    <a:pt x="8" y="0"/>
                  </a:moveTo>
                  <a:lnTo>
                    <a:pt x="1" y="15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1"/>
                  </a:lnTo>
                  <a:lnTo>
                    <a:pt x="14" y="60"/>
                  </a:lnTo>
                  <a:lnTo>
                    <a:pt x="24" y="67"/>
                  </a:lnTo>
                  <a:lnTo>
                    <a:pt x="34" y="71"/>
                  </a:lnTo>
                  <a:lnTo>
                    <a:pt x="43" y="74"/>
                  </a:lnTo>
                  <a:lnTo>
                    <a:pt x="53" y="73"/>
                  </a:lnTo>
                  <a:lnTo>
                    <a:pt x="63" y="72"/>
                  </a:lnTo>
                  <a:lnTo>
                    <a:pt x="71" y="71"/>
                  </a:lnTo>
                  <a:lnTo>
                    <a:pt x="78" y="70"/>
                  </a:lnTo>
                  <a:lnTo>
                    <a:pt x="84" y="70"/>
                  </a:lnTo>
                  <a:lnTo>
                    <a:pt x="90" y="71"/>
                  </a:lnTo>
                  <a:lnTo>
                    <a:pt x="94" y="73"/>
                  </a:lnTo>
                  <a:lnTo>
                    <a:pt x="96" y="77"/>
                  </a:lnTo>
                  <a:lnTo>
                    <a:pt x="90" y="88"/>
                  </a:lnTo>
                  <a:lnTo>
                    <a:pt x="89" y="98"/>
                  </a:lnTo>
                  <a:lnTo>
                    <a:pt x="91" y="106"/>
                  </a:lnTo>
                  <a:lnTo>
                    <a:pt x="96" y="111"/>
                  </a:lnTo>
                  <a:lnTo>
                    <a:pt x="102" y="117"/>
                  </a:lnTo>
                  <a:lnTo>
                    <a:pt x="108" y="120"/>
                  </a:lnTo>
                  <a:lnTo>
                    <a:pt x="113" y="122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22" y="118"/>
                  </a:lnTo>
                  <a:lnTo>
                    <a:pt x="129" y="114"/>
                  </a:lnTo>
                  <a:lnTo>
                    <a:pt x="135" y="106"/>
                  </a:lnTo>
                  <a:lnTo>
                    <a:pt x="140" y="96"/>
                  </a:lnTo>
                  <a:lnTo>
                    <a:pt x="141" y="83"/>
                  </a:lnTo>
                  <a:lnTo>
                    <a:pt x="136" y="68"/>
                  </a:lnTo>
                  <a:lnTo>
                    <a:pt x="126" y="50"/>
                  </a:lnTo>
                  <a:lnTo>
                    <a:pt x="111" y="37"/>
                  </a:lnTo>
                  <a:lnTo>
                    <a:pt x="94" y="33"/>
                  </a:lnTo>
                  <a:lnTo>
                    <a:pt x="77" y="33"/>
                  </a:lnTo>
                  <a:lnTo>
                    <a:pt x="60" y="35"/>
                  </a:lnTo>
                  <a:lnTo>
                    <a:pt x="42" y="35"/>
                  </a:lnTo>
                  <a:lnTo>
                    <a:pt x="27" y="32"/>
                  </a:lnTo>
                  <a:lnTo>
                    <a:pt x="16" y="2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258"/>
            <p:cNvSpPr>
              <a:spLocks noEditPoints="1"/>
            </p:cNvSpPr>
            <p:nvPr/>
          </p:nvSpPr>
          <p:spPr bwMode="auto">
            <a:xfrm>
              <a:off x="4558" y="731"/>
              <a:ext cx="25" cy="22"/>
            </a:xfrm>
            <a:custGeom>
              <a:avLst/>
              <a:gdLst>
                <a:gd name="T0" fmla="*/ 0 w 148"/>
                <a:gd name="T1" fmla="*/ 0 h 135"/>
                <a:gd name="T2" fmla="*/ 0 w 148"/>
                <a:gd name="T3" fmla="*/ 0 h 135"/>
                <a:gd name="T4" fmla="*/ 0 w 148"/>
                <a:gd name="T5" fmla="*/ 0 h 135"/>
                <a:gd name="T6" fmla="*/ 0 w 148"/>
                <a:gd name="T7" fmla="*/ 0 h 135"/>
                <a:gd name="T8" fmla="*/ 0 w 148"/>
                <a:gd name="T9" fmla="*/ 0 h 135"/>
                <a:gd name="T10" fmla="*/ 0 w 148"/>
                <a:gd name="T11" fmla="*/ 0 h 135"/>
                <a:gd name="T12" fmla="*/ 0 w 148"/>
                <a:gd name="T13" fmla="*/ 0 h 135"/>
                <a:gd name="T14" fmla="*/ 0 w 148"/>
                <a:gd name="T15" fmla="*/ 0 h 135"/>
                <a:gd name="T16" fmla="*/ 0 w 148"/>
                <a:gd name="T17" fmla="*/ 0 h 135"/>
                <a:gd name="T18" fmla="*/ 0 w 148"/>
                <a:gd name="T19" fmla="*/ 0 h 135"/>
                <a:gd name="T20" fmla="*/ 0 w 148"/>
                <a:gd name="T21" fmla="*/ 0 h 135"/>
                <a:gd name="T22" fmla="*/ 0 w 148"/>
                <a:gd name="T23" fmla="*/ 0 h 135"/>
                <a:gd name="T24" fmla="*/ 0 w 148"/>
                <a:gd name="T25" fmla="*/ 0 h 135"/>
                <a:gd name="T26" fmla="*/ 0 w 148"/>
                <a:gd name="T27" fmla="*/ 0 h 135"/>
                <a:gd name="T28" fmla="*/ 0 w 148"/>
                <a:gd name="T29" fmla="*/ 0 h 135"/>
                <a:gd name="T30" fmla="*/ 0 w 148"/>
                <a:gd name="T31" fmla="*/ 0 h 135"/>
                <a:gd name="T32" fmla="*/ 0 w 148"/>
                <a:gd name="T33" fmla="*/ 0 h 135"/>
                <a:gd name="T34" fmla="*/ 0 w 148"/>
                <a:gd name="T35" fmla="*/ 0 h 135"/>
                <a:gd name="T36" fmla="*/ 0 w 148"/>
                <a:gd name="T37" fmla="*/ 0 h 135"/>
                <a:gd name="T38" fmla="*/ 0 w 148"/>
                <a:gd name="T39" fmla="*/ 0 h 135"/>
                <a:gd name="T40" fmla="*/ 0 w 148"/>
                <a:gd name="T41" fmla="*/ 0 h 135"/>
                <a:gd name="T42" fmla="*/ 0 w 148"/>
                <a:gd name="T43" fmla="*/ 0 h 135"/>
                <a:gd name="T44" fmla="*/ 0 w 148"/>
                <a:gd name="T45" fmla="*/ 0 h 135"/>
                <a:gd name="T46" fmla="*/ 0 w 148"/>
                <a:gd name="T47" fmla="*/ 0 h 135"/>
                <a:gd name="T48" fmla="*/ 0 w 148"/>
                <a:gd name="T49" fmla="*/ 0 h 135"/>
                <a:gd name="T50" fmla="*/ 0 w 148"/>
                <a:gd name="T51" fmla="*/ 0 h 135"/>
                <a:gd name="T52" fmla="*/ 0 w 148"/>
                <a:gd name="T53" fmla="*/ 0 h 135"/>
                <a:gd name="T54" fmla="*/ 0 w 148"/>
                <a:gd name="T55" fmla="*/ 0 h 135"/>
                <a:gd name="T56" fmla="*/ 0 w 148"/>
                <a:gd name="T57" fmla="*/ 0 h 135"/>
                <a:gd name="T58" fmla="*/ 0 w 148"/>
                <a:gd name="T59" fmla="*/ 0 h 135"/>
                <a:gd name="T60" fmla="*/ 0 w 148"/>
                <a:gd name="T61" fmla="*/ 0 h 135"/>
                <a:gd name="T62" fmla="*/ 0 w 148"/>
                <a:gd name="T63" fmla="*/ 0 h 135"/>
                <a:gd name="T64" fmla="*/ 0 w 148"/>
                <a:gd name="T65" fmla="*/ 0 h 135"/>
                <a:gd name="T66" fmla="*/ 0 w 148"/>
                <a:gd name="T67" fmla="*/ 0 h 135"/>
                <a:gd name="T68" fmla="*/ 0 w 148"/>
                <a:gd name="T69" fmla="*/ 0 h 135"/>
                <a:gd name="T70" fmla="*/ 0 w 148"/>
                <a:gd name="T71" fmla="*/ 0 h 135"/>
                <a:gd name="T72" fmla="*/ 0 w 148"/>
                <a:gd name="T73" fmla="*/ 0 h 135"/>
                <a:gd name="T74" fmla="*/ 0 w 148"/>
                <a:gd name="T75" fmla="*/ 0 h 135"/>
                <a:gd name="T76" fmla="*/ 0 w 148"/>
                <a:gd name="T77" fmla="*/ 0 h 135"/>
                <a:gd name="T78" fmla="*/ 0 w 148"/>
                <a:gd name="T79" fmla="*/ 0 h 135"/>
                <a:gd name="T80" fmla="*/ 0 w 148"/>
                <a:gd name="T81" fmla="*/ 0 h 135"/>
                <a:gd name="T82" fmla="*/ 0 w 148"/>
                <a:gd name="T83" fmla="*/ 0 h 135"/>
                <a:gd name="T84" fmla="*/ 0 w 148"/>
                <a:gd name="T85" fmla="*/ 0 h 135"/>
                <a:gd name="T86" fmla="*/ 0 w 148"/>
                <a:gd name="T87" fmla="*/ 0 h 135"/>
                <a:gd name="T88" fmla="*/ 0 w 148"/>
                <a:gd name="T89" fmla="*/ 0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8"/>
                <a:gd name="T136" fmla="*/ 0 h 135"/>
                <a:gd name="T137" fmla="*/ 148 w 148"/>
                <a:gd name="T138" fmla="*/ 135 h 1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8" h="135">
                  <a:moveTo>
                    <a:pt x="8" y="8"/>
                  </a:moveTo>
                  <a:lnTo>
                    <a:pt x="3" y="21"/>
                  </a:lnTo>
                  <a:lnTo>
                    <a:pt x="1" y="32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7" y="62"/>
                  </a:lnTo>
                  <a:lnTo>
                    <a:pt x="13" y="68"/>
                  </a:lnTo>
                  <a:lnTo>
                    <a:pt x="17" y="72"/>
                  </a:lnTo>
                  <a:lnTo>
                    <a:pt x="23" y="77"/>
                  </a:lnTo>
                  <a:lnTo>
                    <a:pt x="29" y="80"/>
                  </a:lnTo>
                  <a:lnTo>
                    <a:pt x="35" y="83"/>
                  </a:lnTo>
                  <a:lnTo>
                    <a:pt x="42" y="86"/>
                  </a:lnTo>
                  <a:lnTo>
                    <a:pt x="47" y="87"/>
                  </a:lnTo>
                  <a:lnTo>
                    <a:pt x="51" y="87"/>
                  </a:lnTo>
                  <a:lnTo>
                    <a:pt x="58" y="86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9" y="83"/>
                  </a:lnTo>
                  <a:lnTo>
                    <a:pt x="87" y="82"/>
                  </a:lnTo>
                  <a:lnTo>
                    <a:pt x="93" y="83"/>
                  </a:lnTo>
                  <a:lnTo>
                    <a:pt x="96" y="87"/>
                  </a:lnTo>
                  <a:lnTo>
                    <a:pt x="93" y="94"/>
                  </a:lnTo>
                  <a:lnTo>
                    <a:pt x="91" y="99"/>
                  </a:lnTo>
                  <a:lnTo>
                    <a:pt x="90" y="106"/>
                  </a:lnTo>
                  <a:lnTo>
                    <a:pt x="91" y="112"/>
                  </a:lnTo>
                  <a:lnTo>
                    <a:pt x="97" y="122"/>
                  </a:lnTo>
                  <a:lnTo>
                    <a:pt x="106" y="129"/>
                  </a:lnTo>
                  <a:lnTo>
                    <a:pt x="114" y="133"/>
                  </a:lnTo>
                  <a:lnTo>
                    <a:pt x="118" y="135"/>
                  </a:lnTo>
                  <a:lnTo>
                    <a:pt x="123" y="133"/>
                  </a:lnTo>
                  <a:lnTo>
                    <a:pt x="132" y="127"/>
                  </a:lnTo>
                  <a:lnTo>
                    <a:pt x="140" y="118"/>
                  </a:lnTo>
                  <a:lnTo>
                    <a:pt x="147" y="105"/>
                  </a:lnTo>
                  <a:lnTo>
                    <a:pt x="148" y="94"/>
                  </a:lnTo>
                  <a:lnTo>
                    <a:pt x="146" y="82"/>
                  </a:lnTo>
                  <a:lnTo>
                    <a:pt x="140" y="70"/>
                  </a:lnTo>
                  <a:lnTo>
                    <a:pt x="132" y="58"/>
                  </a:lnTo>
                  <a:lnTo>
                    <a:pt x="125" y="51"/>
                  </a:lnTo>
                  <a:lnTo>
                    <a:pt x="118" y="45"/>
                  </a:lnTo>
                  <a:lnTo>
                    <a:pt x="110" y="42"/>
                  </a:lnTo>
                  <a:lnTo>
                    <a:pt x="102" y="40"/>
                  </a:lnTo>
                  <a:lnTo>
                    <a:pt x="94" y="40"/>
                  </a:lnTo>
                  <a:lnTo>
                    <a:pt x="86" y="40"/>
                  </a:lnTo>
                  <a:lnTo>
                    <a:pt x="78" y="40"/>
                  </a:lnTo>
                  <a:lnTo>
                    <a:pt x="70" y="41"/>
                  </a:lnTo>
                  <a:lnTo>
                    <a:pt x="60" y="42"/>
                  </a:lnTo>
                  <a:lnTo>
                    <a:pt x="51" y="42"/>
                  </a:lnTo>
                  <a:lnTo>
                    <a:pt x="43" y="41"/>
                  </a:lnTo>
                  <a:lnTo>
                    <a:pt x="35" y="40"/>
                  </a:lnTo>
                  <a:lnTo>
                    <a:pt x="29" y="35"/>
                  </a:lnTo>
                  <a:lnTo>
                    <a:pt x="23" y="30"/>
                  </a:lnTo>
                  <a:lnTo>
                    <a:pt x="19" y="21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8" y="8"/>
                  </a:lnTo>
                  <a:close/>
                  <a:moveTo>
                    <a:pt x="118" y="128"/>
                  </a:moveTo>
                  <a:lnTo>
                    <a:pt x="114" y="126"/>
                  </a:lnTo>
                  <a:lnTo>
                    <a:pt x="109" y="123"/>
                  </a:lnTo>
                  <a:lnTo>
                    <a:pt x="101" y="117"/>
                  </a:lnTo>
                  <a:lnTo>
                    <a:pt x="97" y="109"/>
                  </a:lnTo>
                  <a:lnTo>
                    <a:pt x="96" y="109"/>
                  </a:lnTo>
                  <a:lnTo>
                    <a:pt x="96" y="105"/>
                  </a:lnTo>
                  <a:lnTo>
                    <a:pt x="97" y="99"/>
                  </a:lnTo>
                  <a:lnTo>
                    <a:pt x="99" y="94"/>
                  </a:lnTo>
                  <a:lnTo>
                    <a:pt x="104" y="88"/>
                  </a:lnTo>
                  <a:lnTo>
                    <a:pt x="105" y="87"/>
                  </a:lnTo>
                  <a:lnTo>
                    <a:pt x="104" y="85"/>
                  </a:lnTo>
                  <a:lnTo>
                    <a:pt x="101" y="81"/>
                  </a:lnTo>
                  <a:lnTo>
                    <a:pt x="98" y="78"/>
                  </a:lnTo>
                  <a:lnTo>
                    <a:pt x="95" y="77"/>
                  </a:lnTo>
                  <a:lnTo>
                    <a:pt x="91" y="76"/>
                  </a:lnTo>
                  <a:lnTo>
                    <a:pt x="85" y="76"/>
                  </a:lnTo>
                  <a:lnTo>
                    <a:pt x="80" y="76"/>
                  </a:lnTo>
                  <a:lnTo>
                    <a:pt x="73" y="77"/>
                  </a:lnTo>
                  <a:lnTo>
                    <a:pt x="67" y="78"/>
                  </a:lnTo>
                  <a:lnTo>
                    <a:pt x="47" y="80"/>
                  </a:lnTo>
                  <a:lnTo>
                    <a:pt x="42" y="79"/>
                  </a:lnTo>
                  <a:lnTo>
                    <a:pt x="36" y="77"/>
                  </a:lnTo>
                  <a:lnTo>
                    <a:pt x="31" y="73"/>
                  </a:lnTo>
                  <a:lnTo>
                    <a:pt x="26" y="70"/>
                  </a:lnTo>
                  <a:lnTo>
                    <a:pt x="21" y="67"/>
                  </a:lnTo>
                  <a:lnTo>
                    <a:pt x="17" y="62"/>
                  </a:lnTo>
                  <a:lnTo>
                    <a:pt x="14" y="57"/>
                  </a:lnTo>
                  <a:lnTo>
                    <a:pt x="11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7" y="41"/>
                  </a:lnTo>
                  <a:lnTo>
                    <a:pt x="7" y="33"/>
                  </a:lnTo>
                  <a:lnTo>
                    <a:pt x="9" y="26"/>
                  </a:lnTo>
                  <a:lnTo>
                    <a:pt x="12" y="20"/>
                  </a:lnTo>
                  <a:lnTo>
                    <a:pt x="16" y="30"/>
                  </a:lnTo>
                  <a:lnTo>
                    <a:pt x="21" y="37"/>
                  </a:lnTo>
                  <a:lnTo>
                    <a:pt x="28" y="43"/>
                  </a:lnTo>
                  <a:lnTo>
                    <a:pt x="35" y="46"/>
                  </a:lnTo>
                  <a:lnTo>
                    <a:pt x="44" y="49"/>
                  </a:lnTo>
                  <a:lnTo>
                    <a:pt x="53" y="49"/>
                  </a:lnTo>
                  <a:lnTo>
                    <a:pt x="61" y="49"/>
                  </a:lnTo>
                  <a:lnTo>
                    <a:pt x="70" y="48"/>
                  </a:lnTo>
                  <a:lnTo>
                    <a:pt x="78" y="46"/>
                  </a:lnTo>
                  <a:lnTo>
                    <a:pt x="85" y="46"/>
                  </a:lnTo>
                  <a:lnTo>
                    <a:pt x="93" y="46"/>
                  </a:lnTo>
                  <a:lnTo>
                    <a:pt x="100" y="46"/>
                  </a:lnTo>
                  <a:lnTo>
                    <a:pt x="108" y="49"/>
                  </a:lnTo>
                  <a:lnTo>
                    <a:pt x="114" y="51"/>
                  </a:lnTo>
                  <a:lnTo>
                    <a:pt x="121" y="55"/>
                  </a:lnTo>
                  <a:lnTo>
                    <a:pt x="126" y="61"/>
                  </a:lnTo>
                  <a:lnTo>
                    <a:pt x="131" y="67"/>
                  </a:lnTo>
                  <a:lnTo>
                    <a:pt x="135" y="72"/>
                  </a:lnTo>
                  <a:lnTo>
                    <a:pt x="137" y="78"/>
                  </a:lnTo>
                  <a:lnTo>
                    <a:pt x="139" y="83"/>
                  </a:lnTo>
                  <a:lnTo>
                    <a:pt x="140" y="88"/>
                  </a:lnTo>
                  <a:lnTo>
                    <a:pt x="141" y="94"/>
                  </a:lnTo>
                  <a:lnTo>
                    <a:pt x="141" y="98"/>
                  </a:lnTo>
                  <a:lnTo>
                    <a:pt x="140" y="103"/>
                  </a:lnTo>
                  <a:lnTo>
                    <a:pt x="135" y="114"/>
                  </a:lnTo>
                  <a:lnTo>
                    <a:pt x="127" y="122"/>
                  </a:lnTo>
                  <a:lnTo>
                    <a:pt x="121" y="127"/>
                  </a:lnTo>
                  <a:lnTo>
                    <a:pt x="118" y="128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Rectangle 259"/>
            <p:cNvSpPr>
              <a:spLocks noChangeArrowheads="1"/>
            </p:cNvSpPr>
            <p:nvPr/>
          </p:nvSpPr>
          <p:spPr bwMode="auto">
            <a:xfrm>
              <a:off x="4559" y="734"/>
              <a:ext cx="2" cy="1"/>
            </a:xfrm>
            <a:prstGeom prst="rect">
              <a:avLst/>
            </a:prstGeom>
            <a:solidFill>
              <a:srgbClr val="1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659" name="Freeform 260"/>
            <p:cNvSpPr>
              <a:spLocks/>
            </p:cNvSpPr>
            <p:nvPr/>
          </p:nvSpPr>
          <p:spPr bwMode="auto">
            <a:xfrm>
              <a:off x="4558" y="735"/>
              <a:ext cx="4" cy="2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2" y="12"/>
                  </a:moveTo>
                  <a:lnTo>
                    <a:pt x="19" y="6"/>
                  </a:lnTo>
                  <a:lnTo>
                    <a:pt x="18" y="0"/>
                  </a:lnTo>
                  <a:lnTo>
                    <a:pt x="0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261"/>
            <p:cNvSpPr>
              <a:spLocks/>
            </p:cNvSpPr>
            <p:nvPr/>
          </p:nvSpPr>
          <p:spPr bwMode="auto">
            <a:xfrm>
              <a:off x="4559" y="736"/>
              <a:ext cx="4" cy="4"/>
            </a:xfrm>
            <a:custGeom>
              <a:avLst/>
              <a:gdLst>
                <a:gd name="T0" fmla="*/ 0 w 23"/>
                <a:gd name="T1" fmla="*/ 0 h 20"/>
                <a:gd name="T2" fmla="*/ 0 w 23"/>
                <a:gd name="T3" fmla="*/ 0 h 20"/>
                <a:gd name="T4" fmla="*/ 0 w 23"/>
                <a:gd name="T5" fmla="*/ 0 h 20"/>
                <a:gd name="T6" fmla="*/ 0 w 23"/>
                <a:gd name="T7" fmla="*/ 0 h 20"/>
                <a:gd name="T8" fmla="*/ 0 w 2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0" y="15"/>
                  </a:moveTo>
                  <a:lnTo>
                    <a:pt x="4" y="20"/>
                  </a:lnTo>
                  <a:lnTo>
                    <a:pt x="23" y="6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262"/>
            <p:cNvSpPr>
              <a:spLocks/>
            </p:cNvSpPr>
            <p:nvPr/>
          </p:nvSpPr>
          <p:spPr bwMode="auto">
            <a:xfrm>
              <a:off x="4561" y="737"/>
              <a:ext cx="3" cy="5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0 w 20"/>
                <a:gd name="T7" fmla="*/ 0 h 29"/>
                <a:gd name="T8" fmla="*/ 0 w 2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9"/>
                <a:gd name="T17" fmla="*/ 20 w 2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9">
                  <a:moveTo>
                    <a:pt x="0" y="26"/>
                  </a:moveTo>
                  <a:lnTo>
                    <a:pt x="5" y="29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263"/>
            <p:cNvSpPr>
              <a:spLocks/>
            </p:cNvSpPr>
            <p:nvPr/>
          </p:nvSpPr>
          <p:spPr bwMode="auto">
            <a:xfrm>
              <a:off x="4564" y="738"/>
              <a:ext cx="2" cy="6"/>
            </a:xfrm>
            <a:custGeom>
              <a:avLst/>
              <a:gdLst>
                <a:gd name="T0" fmla="*/ 0 w 15"/>
                <a:gd name="T1" fmla="*/ 0 h 35"/>
                <a:gd name="T2" fmla="*/ 0 w 15"/>
                <a:gd name="T3" fmla="*/ 0 h 35"/>
                <a:gd name="T4" fmla="*/ 0 w 15"/>
                <a:gd name="T5" fmla="*/ 0 h 35"/>
                <a:gd name="T6" fmla="*/ 0 w 15"/>
                <a:gd name="T7" fmla="*/ 0 h 35"/>
                <a:gd name="T8" fmla="*/ 0 w 1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5"/>
                <a:gd name="T17" fmla="*/ 15 w 1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5">
                  <a:moveTo>
                    <a:pt x="0" y="33"/>
                  </a:moveTo>
                  <a:lnTo>
                    <a:pt x="7" y="35"/>
                  </a:lnTo>
                  <a:lnTo>
                    <a:pt x="15" y="1"/>
                  </a:lnTo>
                  <a:lnTo>
                    <a:pt x="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264"/>
            <p:cNvSpPr>
              <a:spLocks/>
            </p:cNvSpPr>
            <p:nvPr/>
          </p:nvSpPr>
          <p:spPr bwMode="auto">
            <a:xfrm>
              <a:off x="4566" y="738"/>
              <a:ext cx="2" cy="6"/>
            </a:xfrm>
            <a:custGeom>
              <a:avLst/>
              <a:gdLst>
                <a:gd name="T0" fmla="*/ 0 w 12"/>
                <a:gd name="T1" fmla="*/ 0 h 38"/>
                <a:gd name="T2" fmla="*/ 0 w 12"/>
                <a:gd name="T3" fmla="*/ 0 h 38"/>
                <a:gd name="T4" fmla="*/ 0 w 12"/>
                <a:gd name="T5" fmla="*/ 0 h 38"/>
                <a:gd name="T6" fmla="*/ 0 w 12"/>
                <a:gd name="T7" fmla="*/ 0 h 38"/>
                <a:gd name="T8" fmla="*/ 0 w 1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0" y="37"/>
                  </a:moveTo>
                  <a:lnTo>
                    <a:pt x="7" y="38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Rectangle 265"/>
            <p:cNvSpPr>
              <a:spLocks noChangeArrowheads="1"/>
            </p:cNvSpPr>
            <p:nvPr/>
          </p:nvSpPr>
          <p:spPr bwMode="auto">
            <a:xfrm>
              <a:off x="4568" y="738"/>
              <a:ext cx="1" cy="6"/>
            </a:xfrm>
            <a:prstGeom prst="rect">
              <a:avLst/>
            </a:prstGeom>
            <a:solidFill>
              <a:srgbClr val="1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665" name="Freeform 266"/>
            <p:cNvSpPr>
              <a:spLocks/>
            </p:cNvSpPr>
            <p:nvPr/>
          </p:nvSpPr>
          <p:spPr bwMode="auto">
            <a:xfrm>
              <a:off x="4570" y="738"/>
              <a:ext cx="1" cy="6"/>
            </a:xfrm>
            <a:custGeom>
              <a:avLst/>
              <a:gdLst>
                <a:gd name="T0" fmla="*/ 0 w 9"/>
                <a:gd name="T1" fmla="*/ 0 h 36"/>
                <a:gd name="T2" fmla="*/ 0 w 9"/>
                <a:gd name="T3" fmla="*/ 0 h 36"/>
                <a:gd name="T4" fmla="*/ 0 w 9"/>
                <a:gd name="T5" fmla="*/ 0 h 36"/>
                <a:gd name="T6" fmla="*/ 0 w 9"/>
                <a:gd name="T7" fmla="*/ 0 h 36"/>
                <a:gd name="T8" fmla="*/ 0 w 9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6"/>
                <a:gd name="T17" fmla="*/ 9 w 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6">
                  <a:moveTo>
                    <a:pt x="0" y="36"/>
                  </a:moveTo>
                  <a:lnTo>
                    <a:pt x="7" y="36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267"/>
            <p:cNvSpPr>
              <a:spLocks/>
            </p:cNvSpPr>
            <p:nvPr/>
          </p:nvSpPr>
          <p:spPr bwMode="auto">
            <a:xfrm>
              <a:off x="4572" y="737"/>
              <a:ext cx="2" cy="7"/>
            </a:xfrm>
            <a:custGeom>
              <a:avLst/>
              <a:gdLst>
                <a:gd name="T0" fmla="*/ 0 w 13"/>
                <a:gd name="T1" fmla="*/ 0 h 38"/>
                <a:gd name="T2" fmla="*/ 0 w 13"/>
                <a:gd name="T3" fmla="*/ 0 h 38"/>
                <a:gd name="T4" fmla="*/ 0 w 13"/>
                <a:gd name="T5" fmla="*/ 0 h 38"/>
                <a:gd name="T6" fmla="*/ 0 w 13"/>
                <a:gd name="T7" fmla="*/ 0 h 38"/>
                <a:gd name="T8" fmla="*/ 0 w 1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8"/>
                <a:gd name="T17" fmla="*/ 13 w 1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8">
                  <a:moveTo>
                    <a:pt x="0" y="37"/>
                  </a:moveTo>
                  <a:lnTo>
                    <a:pt x="6" y="38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268"/>
            <p:cNvSpPr>
              <a:spLocks/>
            </p:cNvSpPr>
            <p:nvPr/>
          </p:nvSpPr>
          <p:spPr bwMode="auto">
            <a:xfrm>
              <a:off x="4574" y="738"/>
              <a:ext cx="2" cy="6"/>
            </a:xfrm>
            <a:custGeom>
              <a:avLst/>
              <a:gdLst>
                <a:gd name="T0" fmla="*/ 0 w 15"/>
                <a:gd name="T1" fmla="*/ 0 h 39"/>
                <a:gd name="T2" fmla="*/ 0 w 15"/>
                <a:gd name="T3" fmla="*/ 0 h 39"/>
                <a:gd name="T4" fmla="*/ 0 w 15"/>
                <a:gd name="T5" fmla="*/ 0 h 39"/>
                <a:gd name="T6" fmla="*/ 0 w 15"/>
                <a:gd name="T7" fmla="*/ 0 h 39"/>
                <a:gd name="T8" fmla="*/ 0 w 1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9"/>
                <a:gd name="T17" fmla="*/ 15 w 1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9">
                  <a:moveTo>
                    <a:pt x="0" y="37"/>
                  </a:moveTo>
                  <a:lnTo>
                    <a:pt x="6" y="39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269"/>
            <p:cNvSpPr>
              <a:spLocks/>
            </p:cNvSpPr>
            <p:nvPr/>
          </p:nvSpPr>
          <p:spPr bwMode="auto">
            <a:xfrm>
              <a:off x="4574" y="739"/>
              <a:ext cx="5" cy="6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0 h 35"/>
                <a:gd name="T4" fmla="*/ 0 w 29"/>
                <a:gd name="T5" fmla="*/ 0 h 35"/>
                <a:gd name="T6" fmla="*/ 0 w 29"/>
                <a:gd name="T7" fmla="*/ 0 h 35"/>
                <a:gd name="T8" fmla="*/ 0 w 2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5"/>
                <a:gd name="T17" fmla="*/ 29 w 2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5">
                  <a:moveTo>
                    <a:pt x="0" y="31"/>
                  </a:moveTo>
                  <a:lnTo>
                    <a:pt x="5" y="35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270"/>
            <p:cNvSpPr>
              <a:spLocks/>
            </p:cNvSpPr>
            <p:nvPr/>
          </p:nvSpPr>
          <p:spPr bwMode="auto">
            <a:xfrm>
              <a:off x="4574" y="742"/>
              <a:ext cx="7" cy="4"/>
            </a:xfrm>
            <a:custGeom>
              <a:avLst/>
              <a:gdLst>
                <a:gd name="T0" fmla="*/ 0 w 41"/>
                <a:gd name="T1" fmla="*/ 0 h 26"/>
                <a:gd name="T2" fmla="*/ 0 w 41"/>
                <a:gd name="T3" fmla="*/ 0 h 26"/>
                <a:gd name="T4" fmla="*/ 0 w 41"/>
                <a:gd name="T5" fmla="*/ 0 h 26"/>
                <a:gd name="T6" fmla="*/ 0 w 41"/>
                <a:gd name="T7" fmla="*/ 0 h 26"/>
                <a:gd name="T8" fmla="*/ 0 w 4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6"/>
                <a:gd name="T17" fmla="*/ 41 w 4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6">
                  <a:moveTo>
                    <a:pt x="0" y="20"/>
                  </a:moveTo>
                  <a:lnTo>
                    <a:pt x="3" y="26"/>
                  </a:lnTo>
                  <a:lnTo>
                    <a:pt x="41" y="6"/>
                  </a:lnTo>
                  <a:lnTo>
                    <a:pt x="3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271"/>
            <p:cNvSpPr>
              <a:spLocks/>
            </p:cNvSpPr>
            <p:nvPr/>
          </p:nvSpPr>
          <p:spPr bwMode="auto">
            <a:xfrm>
              <a:off x="4575" y="745"/>
              <a:ext cx="7" cy="2"/>
            </a:xfrm>
            <a:custGeom>
              <a:avLst/>
              <a:gdLst>
                <a:gd name="T0" fmla="*/ 0 w 44"/>
                <a:gd name="T1" fmla="*/ 0 h 12"/>
                <a:gd name="T2" fmla="*/ 0 w 44"/>
                <a:gd name="T3" fmla="*/ 0 h 12"/>
                <a:gd name="T4" fmla="*/ 0 w 44"/>
                <a:gd name="T5" fmla="*/ 0 h 12"/>
                <a:gd name="T6" fmla="*/ 0 w 44"/>
                <a:gd name="T7" fmla="*/ 0 h 12"/>
                <a:gd name="T8" fmla="*/ 0 w 4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2"/>
                <a:gd name="T17" fmla="*/ 44 w 4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2">
                  <a:moveTo>
                    <a:pt x="0" y="12"/>
                  </a:moveTo>
                  <a:lnTo>
                    <a:pt x="44" y="6"/>
                  </a:lnTo>
                  <a:lnTo>
                    <a:pt x="43" y="0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272"/>
            <p:cNvSpPr>
              <a:spLocks/>
            </p:cNvSpPr>
            <p:nvPr/>
          </p:nvSpPr>
          <p:spPr bwMode="auto">
            <a:xfrm>
              <a:off x="4575" y="746"/>
              <a:ext cx="7" cy="3"/>
            </a:xfrm>
            <a:custGeom>
              <a:avLst/>
              <a:gdLst>
                <a:gd name="T0" fmla="*/ 0 w 45"/>
                <a:gd name="T1" fmla="*/ 0 h 14"/>
                <a:gd name="T2" fmla="*/ 0 w 45"/>
                <a:gd name="T3" fmla="*/ 0 h 14"/>
                <a:gd name="T4" fmla="*/ 0 w 45"/>
                <a:gd name="T5" fmla="*/ 0 h 14"/>
                <a:gd name="T6" fmla="*/ 0 w 45"/>
                <a:gd name="T7" fmla="*/ 0 h 14"/>
                <a:gd name="T8" fmla="*/ 0 w 4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4"/>
                <a:gd name="T17" fmla="*/ 45 w 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4">
                  <a:moveTo>
                    <a:pt x="0" y="6"/>
                  </a:moveTo>
                  <a:lnTo>
                    <a:pt x="43" y="14"/>
                  </a:lnTo>
                  <a:lnTo>
                    <a:pt x="45" y="7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273"/>
            <p:cNvSpPr>
              <a:spLocks/>
            </p:cNvSpPr>
            <p:nvPr/>
          </p:nvSpPr>
          <p:spPr bwMode="auto">
            <a:xfrm>
              <a:off x="4574" y="747"/>
              <a:ext cx="7" cy="4"/>
            </a:xfrm>
            <a:custGeom>
              <a:avLst/>
              <a:gdLst>
                <a:gd name="T0" fmla="*/ 0 w 41"/>
                <a:gd name="T1" fmla="*/ 0 h 23"/>
                <a:gd name="T2" fmla="*/ 0 w 41"/>
                <a:gd name="T3" fmla="*/ 0 h 23"/>
                <a:gd name="T4" fmla="*/ 0 w 41"/>
                <a:gd name="T5" fmla="*/ 0 h 23"/>
                <a:gd name="T6" fmla="*/ 0 w 41"/>
                <a:gd name="T7" fmla="*/ 0 h 23"/>
                <a:gd name="T8" fmla="*/ 0 w 4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3"/>
                <a:gd name="T17" fmla="*/ 41 w 4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3">
                  <a:moveTo>
                    <a:pt x="0" y="7"/>
                  </a:moveTo>
                  <a:lnTo>
                    <a:pt x="39" y="23"/>
                  </a:lnTo>
                  <a:lnTo>
                    <a:pt x="41" y="17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274"/>
            <p:cNvSpPr>
              <a:spLocks/>
            </p:cNvSpPr>
            <p:nvPr/>
          </p:nvSpPr>
          <p:spPr bwMode="auto">
            <a:xfrm>
              <a:off x="4574" y="747"/>
              <a:ext cx="6" cy="5"/>
            </a:xfrm>
            <a:custGeom>
              <a:avLst/>
              <a:gdLst>
                <a:gd name="T0" fmla="*/ 0 w 36"/>
                <a:gd name="T1" fmla="*/ 0 h 27"/>
                <a:gd name="T2" fmla="*/ 0 w 36"/>
                <a:gd name="T3" fmla="*/ 0 h 27"/>
                <a:gd name="T4" fmla="*/ 0 w 36"/>
                <a:gd name="T5" fmla="*/ 0 h 27"/>
                <a:gd name="T6" fmla="*/ 0 w 36"/>
                <a:gd name="T7" fmla="*/ 0 h 27"/>
                <a:gd name="T8" fmla="*/ 0 w 3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7"/>
                <a:gd name="T17" fmla="*/ 36 w 3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7">
                  <a:moveTo>
                    <a:pt x="0" y="6"/>
                  </a:moveTo>
                  <a:lnTo>
                    <a:pt x="31" y="27"/>
                  </a:lnTo>
                  <a:lnTo>
                    <a:pt x="36" y="22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275"/>
            <p:cNvSpPr>
              <a:spLocks/>
            </p:cNvSpPr>
            <p:nvPr/>
          </p:nvSpPr>
          <p:spPr bwMode="auto">
            <a:xfrm>
              <a:off x="4561" y="704"/>
              <a:ext cx="11" cy="16"/>
            </a:xfrm>
            <a:custGeom>
              <a:avLst/>
              <a:gdLst>
                <a:gd name="T0" fmla="*/ 0 w 65"/>
                <a:gd name="T1" fmla="*/ 0 h 96"/>
                <a:gd name="T2" fmla="*/ 0 w 65"/>
                <a:gd name="T3" fmla="*/ 0 h 96"/>
                <a:gd name="T4" fmla="*/ 0 w 65"/>
                <a:gd name="T5" fmla="*/ 0 h 96"/>
                <a:gd name="T6" fmla="*/ 0 w 65"/>
                <a:gd name="T7" fmla="*/ 0 h 96"/>
                <a:gd name="T8" fmla="*/ 0 w 65"/>
                <a:gd name="T9" fmla="*/ 0 h 96"/>
                <a:gd name="T10" fmla="*/ 0 w 65"/>
                <a:gd name="T11" fmla="*/ 0 h 96"/>
                <a:gd name="T12" fmla="*/ 0 w 65"/>
                <a:gd name="T13" fmla="*/ 0 h 96"/>
                <a:gd name="T14" fmla="*/ 0 w 65"/>
                <a:gd name="T15" fmla="*/ 0 h 96"/>
                <a:gd name="T16" fmla="*/ 0 w 65"/>
                <a:gd name="T17" fmla="*/ 0 h 96"/>
                <a:gd name="T18" fmla="*/ 0 w 65"/>
                <a:gd name="T19" fmla="*/ 0 h 96"/>
                <a:gd name="T20" fmla="*/ 0 w 65"/>
                <a:gd name="T21" fmla="*/ 0 h 96"/>
                <a:gd name="T22" fmla="*/ 0 w 65"/>
                <a:gd name="T23" fmla="*/ 0 h 96"/>
                <a:gd name="T24" fmla="*/ 0 w 65"/>
                <a:gd name="T25" fmla="*/ 0 h 96"/>
                <a:gd name="T26" fmla="*/ 0 w 65"/>
                <a:gd name="T27" fmla="*/ 0 h 96"/>
                <a:gd name="T28" fmla="*/ 0 w 65"/>
                <a:gd name="T29" fmla="*/ 0 h 96"/>
                <a:gd name="T30" fmla="*/ 0 w 65"/>
                <a:gd name="T31" fmla="*/ 0 h 96"/>
                <a:gd name="T32" fmla="*/ 0 w 65"/>
                <a:gd name="T33" fmla="*/ 0 h 96"/>
                <a:gd name="T34" fmla="*/ 0 w 65"/>
                <a:gd name="T35" fmla="*/ 0 h 96"/>
                <a:gd name="T36" fmla="*/ 0 w 65"/>
                <a:gd name="T37" fmla="*/ 0 h 96"/>
                <a:gd name="T38" fmla="*/ 0 w 65"/>
                <a:gd name="T39" fmla="*/ 0 h 96"/>
                <a:gd name="T40" fmla="*/ 0 w 65"/>
                <a:gd name="T41" fmla="*/ 0 h 96"/>
                <a:gd name="T42" fmla="*/ 0 w 65"/>
                <a:gd name="T43" fmla="*/ 0 h 96"/>
                <a:gd name="T44" fmla="*/ 0 w 65"/>
                <a:gd name="T45" fmla="*/ 0 h 96"/>
                <a:gd name="T46" fmla="*/ 0 w 65"/>
                <a:gd name="T47" fmla="*/ 0 h 96"/>
                <a:gd name="T48" fmla="*/ 0 w 65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96"/>
                <a:gd name="T77" fmla="*/ 65 w 65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96">
                  <a:moveTo>
                    <a:pt x="43" y="96"/>
                  </a:moveTo>
                  <a:lnTo>
                    <a:pt x="51" y="87"/>
                  </a:lnTo>
                  <a:lnTo>
                    <a:pt x="57" y="79"/>
                  </a:lnTo>
                  <a:lnTo>
                    <a:pt x="63" y="70"/>
                  </a:lnTo>
                  <a:lnTo>
                    <a:pt x="65" y="58"/>
                  </a:lnTo>
                  <a:lnTo>
                    <a:pt x="65" y="48"/>
                  </a:lnTo>
                  <a:lnTo>
                    <a:pt x="63" y="38"/>
                  </a:lnTo>
                  <a:lnTo>
                    <a:pt x="59" y="29"/>
                  </a:lnTo>
                  <a:lnTo>
                    <a:pt x="53" y="21"/>
                  </a:lnTo>
                  <a:lnTo>
                    <a:pt x="47" y="15"/>
                  </a:lnTo>
                  <a:lnTo>
                    <a:pt x="41" y="9"/>
                  </a:lnTo>
                  <a:lnTo>
                    <a:pt x="35" y="4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5" y="6"/>
                  </a:lnTo>
                  <a:lnTo>
                    <a:pt x="0" y="12"/>
                  </a:lnTo>
                  <a:lnTo>
                    <a:pt x="3" y="13"/>
                  </a:lnTo>
                  <a:lnTo>
                    <a:pt x="10" y="18"/>
                  </a:lnTo>
                  <a:lnTo>
                    <a:pt x="20" y="25"/>
                  </a:lnTo>
                  <a:lnTo>
                    <a:pt x="30" y="34"/>
                  </a:lnTo>
                  <a:lnTo>
                    <a:pt x="39" y="46"/>
                  </a:lnTo>
                  <a:lnTo>
                    <a:pt x="46" y="61"/>
                  </a:lnTo>
                  <a:lnTo>
                    <a:pt x="48" y="77"/>
                  </a:lnTo>
                  <a:lnTo>
                    <a:pt x="43" y="96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276"/>
            <p:cNvSpPr>
              <a:spLocks noEditPoints="1"/>
            </p:cNvSpPr>
            <p:nvPr/>
          </p:nvSpPr>
          <p:spPr bwMode="auto">
            <a:xfrm>
              <a:off x="4560" y="703"/>
              <a:ext cx="13" cy="17"/>
            </a:xfrm>
            <a:custGeom>
              <a:avLst/>
              <a:gdLst>
                <a:gd name="T0" fmla="*/ 0 w 72"/>
                <a:gd name="T1" fmla="*/ 0 h 102"/>
                <a:gd name="T2" fmla="*/ 0 w 72"/>
                <a:gd name="T3" fmla="*/ 0 h 102"/>
                <a:gd name="T4" fmla="*/ 0 w 72"/>
                <a:gd name="T5" fmla="*/ 0 h 102"/>
                <a:gd name="T6" fmla="*/ 0 w 72"/>
                <a:gd name="T7" fmla="*/ 0 h 102"/>
                <a:gd name="T8" fmla="*/ 0 w 72"/>
                <a:gd name="T9" fmla="*/ 0 h 102"/>
                <a:gd name="T10" fmla="*/ 0 w 72"/>
                <a:gd name="T11" fmla="*/ 0 h 102"/>
                <a:gd name="T12" fmla="*/ 0 w 72"/>
                <a:gd name="T13" fmla="*/ 0 h 102"/>
                <a:gd name="T14" fmla="*/ 0 w 72"/>
                <a:gd name="T15" fmla="*/ 0 h 102"/>
                <a:gd name="T16" fmla="*/ 0 w 72"/>
                <a:gd name="T17" fmla="*/ 0 h 102"/>
                <a:gd name="T18" fmla="*/ 0 w 72"/>
                <a:gd name="T19" fmla="*/ 0 h 102"/>
                <a:gd name="T20" fmla="*/ 0 w 72"/>
                <a:gd name="T21" fmla="*/ 0 h 102"/>
                <a:gd name="T22" fmla="*/ 0 w 72"/>
                <a:gd name="T23" fmla="*/ 0 h 102"/>
                <a:gd name="T24" fmla="*/ 0 w 72"/>
                <a:gd name="T25" fmla="*/ 0 h 102"/>
                <a:gd name="T26" fmla="*/ 0 w 72"/>
                <a:gd name="T27" fmla="*/ 0 h 102"/>
                <a:gd name="T28" fmla="*/ 0 w 72"/>
                <a:gd name="T29" fmla="*/ 0 h 102"/>
                <a:gd name="T30" fmla="*/ 0 w 72"/>
                <a:gd name="T31" fmla="*/ 0 h 102"/>
                <a:gd name="T32" fmla="*/ 0 w 72"/>
                <a:gd name="T33" fmla="*/ 0 h 102"/>
                <a:gd name="T34" fmla="*/ 0 w 72"/>
                <a:gd name="T35" fmla="*/ 0 h 102"/>
                <a:gd name="T36" fmla="*/ 0 w 72"/>
                <a:gd name="T37" fmla="*/ 0 h 102"/>
                <a:gd name="T38" fmla="*/ 0 w 72"/>
                <a:gd name="T39" fmla="*/ 0 h 102"/>
                <a:gd name="T40" fmla="*/ 0 w 72"/>
                <a:gd name="T41" fmla="*/ 0 h 102"/>
                <a:gd name="T42" fmla="*/ 0 w 72"/>
                <a:gd name="T43" fmla="*/ 0 h 102"/>
                <a:gd name="T44" fmla="*/ 0 w 72"/>
                <a:gd name="T45" fmla="*/ 0 h 102"/>
                <a:gd name="T46" fmla="*/ 0 w 72"/>
                <a:gd name="T47" fmla="*/ 0 h 102"/>
                <a:gd name="T48" fmla="*/ 0 w 72"/>
                <a:gd name="T49" fmla="*/ 0 h 102"/>
                <a:gd name="T50" fmla="*/ 0 w 72"/>
                <a:gd name="T51" fmla="*/ 0 h 102"/>
                <a:gd name="T52" fmla="*/ 0 w 72"/>
                <a:gd name="T53" fmla="*/ 0 h 102"/>
                <a:gd name="T54" fmla="*/ 0 w 72"/>
                <a:gd name="T55" fmla="*/ 0 h 102"/>
                <a:gd name="T56" fmla="*/ 0 w 72"/>
                <a:gd name="T57" fmla="*/ 0 h 102"/>
                <a:gd name="T58" fmla="*/ 0 w 72"/>
                <a:gd name="T59" fmla="*/ 0 h 102"/>
                <a:gd name="T60" fmla="*/ 0 w 72"/>
                <a:gd name="T61" fmla="*/ 0 h 102"/>
                <a:gd name="T62" fmla="*/ 0 w 72"/>
                <a:gd name="T63" fmla="*/ 0 h 102"/>
                <a:gd name="T64" fmla="*/ 0 w 72"/>
                <a:gd name="T65" fmla="*/ 0 h 102"/>
                <a:gd name="T66" fmla="*/ 0 w 72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1" y="14"/>
                  </a:moveTo>
                  <a:lnTo>
                    <a:pt x="0" y="16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3" y="24"/>
                  </a:lnTo>
                  <a:lnTo>
                    <a:pt x="22" y="31"/>
                  </a:lnTo>
                  <a:lnTo>
                    <a:pt x="32" y="40"/>
                  </a:lnTo>
                  <a:lnTo>
                    <a:pt x="41" y="51"/>
                  </a:lnTo>
                  <a:lnTo>
                    <a:pt x="46" y="65"/>
                  </a:lnTo>
                  <a:lnTo>
                    <a:pt x="48" y="80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7" y="94"/>
                  </a:lnTo>
                  <a:lnTo>
                    <a:pt x="65" y="85"/>
                  </a:lnTo>
                  <a:lnTo>
                    <a:pt x="70" y="75"/>
                  </a:lnTo>
                  <a:lnTo>
                    <a:pt x="72" y="62"/>
                  </a:lnTo>
                  <a:lnTo>
                    <a:pt x="72" y="51"/>
                  </a:lnTo>
                  <a:lnTo>
                    <a:pt x="69" y="41"/>
                  </a:lnTo>
                  <a:lnTo>
                    <a:pt x="66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7" y="4"/>
                  </a:lnTo>
                  <a:lnTo>
                    <a:pt x="3" y="9"/>
                  </a:lnTo>
                  <a:lnTo>
                    <a:pt x="1" y="14"/>
                  </a:lnTo>
                  <a:close/>
                  <a:moveTo>
                    <a:pt x="16" y="9"/>
                  </a:moveTo>
                  <a:lnTo>
                    <a:pt x="20" y="7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4" y="10"/>
                  </a:lnTo>
                  <a:lnTo>
                    <a:pt x="40" y="13"/>
                  </a:lnTo>
                  <a:lnTo>
                    <a:pt x="44" y="16"/>
                  </a:lnTo>
                  <a:lnTo>
                    <a:pt x="50" y="21"/>
                  </a:lnTo>
                  <a:lnTo>
                    <a:pt x="54" y="27"/>
                  </a:lnTo>
                  <a:lnTo>
                    <a:pt x="58" y="32"/>
                  </a:lnTo>
                  <a:lnTo>
                    <a:pt x="61" y="38"/>
                  </a:lnTo>
                  <a:lnTo>
                    <a:pt x="64" y="44"/>
                  </a:lnTo>
                  <a:lnTo>
                    <a:pt x="65" y="49"/>
                  </a:lnTo>
                  <a:lnTo>
                    <a:pt x="65" y="52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5" y="69"/>
                  </a:lnTo>
                  <a:lnTo>
                    <a:pt x="61" y="76"/>
                  </a:lnTo>
                  <a:lnTo>
                    <a:pt x="58" y="82"/>
                  </a:lnTo>
                  <a:lnTo>
                    <a:pt x="54" y="87"/>
                  </a:lnTo>
                  <a:lnTo>
                    <a:pt x="55" y="80"/>
                  </a:lnTo>
                  <a:lnTo>
                    <a:pt x="55" y="74"/>
                  </a:lnTo>
                  <a:lnTo>
                    <a:pt x="54" y="67"/>
                  </a:lnTo>
                  <a:lnTo>
                    <a:pt x="53" y="61"/>
                  </a:lnTo>
                  <a:lnTo>
                    <a:pt x="48" y="51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9"/>
                  </a:lnTo>
                  <a:lnTo>
                    <a:pt x="26" y="24"/>
                  </a:lnTo>
                  <a:lnTo>
                    <a:pt x="19" y="20"/>
                  </a:lnTo>
                  <a:lnTo>
                    <a:pt x="14" y="16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10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277"/>
            <p:cNvSpPr>
              <a:spLocks/>
            </p:cNvSpPr>
            <p:nvPr/>
          </p:nvSpPr>
          <p:spPr bwMode="auto">
            <a:xfrm>
              <a:off x="4563" y="704"/>
              <a:ext cx="3" cy="3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0 w 20"/>
                <a:gd name="T5" fmla="*/ 0 h 21"/>
                <a:gd name="T6" fmla="*/ 0 w 20"/>
                <a:gd name="T7" fmla="*/ 0 h 21"/>
                <a:gd name="T8" fmla="*/ 0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0" y="17"/>
                  </a:moveTo>
                  <a:lnTo>
                    <a:pt x="5" y="21"/>
                  </a:lnTo>
                  <a:lnTo>
                    <a:pt x="20" y="4"/>
                  </a:lnTo>
                  <a:lnTo>
                    <a:pt x="1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278"/>
            <p:cNvSpPr>
              <a:spLocks/>
            </p:cNvSpPr>
            <p:nvPr/>
          </p:nvSpPr>
          <p:spPr bwMode="auto">
            <a:xfrm>
              <a:off x="4564" y="705"/>
              <a:ext cx="4" cy="4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0 w 22"/>
                <a:gd name="T5" fmla="*/ 0 h 22"/>
                <a:gd name="T6" fmla="*/ 0 w 22"/>
                <a:gd name="T7" fmla="*/ 0 h 22"/>
                <a:gd name="T8" fmla="*/ 0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0" y="17"/>
                  </a:moveTo>
                  <a:lnTo>
                    <a:pt x="4" y="22"/>
                  </a:lnTo>
                  <a:lnTo>
                    <a:pt x="22" y="5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279"/>
            <p:cNvSpPr>
              <a:spLocks/>
            </p:cNvSpPr>
            <p:nvPr/>
          </p:nvSpPr>
          <p:spPr bwMode="auto">
            <a:xfrm>
              <a:off x="4566" y="707"/>
              <a:ext cx="4" cy="3"/>
            </a:xfrm>
            <a:custGeom>
              <a:avLst/>
              <a:gdLst>
                <a:gd name="T0" fmla="*/ 0 w 24"/>
                <a:gd name="T1" fmla="*/ 0 h 20"/>
                <a:gd name="T2" fmla="*/ 0 w 24"/>
                <a:gd name="T3" fmla="*/ 0 h 20"/>
                <a:gd name="T4" fmla="*/ 0 w 24"/>
                <a:gd name="T5" fmla="*/ 0 h 20"/>
                <a:gd name="T6" fmla="*/ 0 w 24"/>
                <a:gd name="T7" fmla="*/ 0 h 20"/>
                <a:gd name="T8" fmla="*/ 0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0" y="14"/>
                  </a:moveTo>
                  <a:lnTo>
                    <a:pt x="5" y="20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280"/>
            <p:cNvSpPr>
              <a:spLocks/>
            </p:cNvSpPr>
            <p:nvPr/>
          </p:nvSpPr>
          <p:spPr bwMode="auto">
            <a:xfrm>
              <a:off x="4567" y="709"/>
              <a:ext cx="4" cy="3"/>
            </a:xfrm>
            <a:custGeom>
              <a:avLst/>
              <a:gdLst>
                <a:gd name="T0" fmla="*/ 0 w 23"/>
                <a:gd name="T1" fmla="*/ 0 h 19"/>
                <a:gd name="T2" fmla="*/ 0 w 23"/>
                <a:gd name="T3" fmla="*/ 0 h 19"/>
                <a:gd name="T4" fmla="*/ 0 w 23"/>
                <a:gd name="T5" fmla="*/ 0 h 19"/>
                <a:gd name="T6" fmla="*/ 0 w 23"/>
                <a:gd name="T7" fmla="*/ 0 h 19"/>
                <a:gd name="T8" fmla="*/ 0 w 2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9"/>
                <a:gd name="T17" fmla="*/ 23 w 2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9">
                  <a:moveTo>
                    <a:pt x="0" y="14"/>
                  </a:moveTo>
                  <a:lnTo>
                    <a:pt x="3" y="19"/>
                  </a:lnTo>
                  <a:lnTo>
                    <a:pt x="23" y="6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281"/>
            <p:cNvSpPr>
              <a:spLocks/>
            </p:cNvSpPr>
            <p:nvPr/>
          </p:nvSpPr>
          <p:spPr bwMode="auto">
            <a:xfrm>
              <a:off x="4568" y="711"/>
              <a:ext cx="4" cy="2"/>
            </a:xfrm>
            <a:custGeom>
              <a:avLst/>
              <a:gdLst>
                <a:gd name="T0" fmla="*/ 0 w 23"/>
                <a:gd name="T1" fmla="*/ 0 h 14"/>
                <a:gd name="T2" fmla="*/ 0 w 23"/>
                <a:gd name="T3" fmla="*/ 0 h 14"/>
                <a:gd name="T4" fmla="*/ 0 w 23"/>
                <a:gd name="T5" fmla="*/ 0 h 14"/>
                <a:gd name="T6" fmla="*/ 0 w 23"/>
                <a:gd name="T7" fmla="*/ 0 h 14"/>
                <a:gd name="T8" fmla="*/ 0 w 2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"/>
                <a:gd name="T17" fmla="*/ 23 w 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">
                  <a:moveTo>
                    <a:pt x="0" y="7"/>
                  </a:moveTo>
                  <a:lnTo>
                    <a:pt x="2" y="14"/>
                  </a:lnTo>
                  <a:lnTo>
                    <a:pt x="23" y="6"/>
                  </a:ln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282"/>
            <p:cNvSpPr>
              <a:spLocks/>
            </p:cNvSpPr>
            <p:nvPr/>
          </p:nvSpPr>
          <p:spPr bwMode="auto">
            <a:xfrm>
              <a:off x="4569" y="714"/>
              <a:ext cx="3" cy="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0 w 18"/>
                <a:gd name="T5" fmla="*/ 0 h 9"/>
                <a:gd name="T6" fmla="*/ 0 w 18"/>
                <a:gd name="T7" fmla="*/ 0 h 9"/>
                <a:gd name="T8" fmla="*/ 0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" y="9"/>
                  </a:moveTo>
                  <a:lnTo>
                    <a:pt x="18" y="7"/>
                  </a:lnTo>
                  <a:lnTo>
                    <a:pt x="17" y="0"/>
                  </a:lnTo>
                  <a:lnTo>
                    <a:pt x="0" y="3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Rectangle 283"/>
            <p:cNvSpPr>
              <a:spLocks noChangeArrowheads="1"/>
            </p:cNvSpPr>
            <p:nvPr/>
          </p:nvSpPr>
          <p:spPr bwMode="auto">
            <a:xfrm>
              <a:off x="4569" y="716"/>
              <a:ext cx="2" cy="1"/>
            </a:xfrm>
            <a:prstGeom prst="rect">
              <a:avLst/>
            </a:prstGeom>
            <a:solidFill>
              <a:srgbClr val="1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683" name="Freeform 284"/>
            <p:cNvSpPr>
              <a:spLocks/>
            </p:cNvSpPr>
            <p:nvPr/>
          </p:nvSpPr>
          <p:spPr bwMode="auto">
            <a:xfrm>
              <a:off x="4564" y="714"/>
              <a:ext cx="5" cy="5"/>
            </a:xfrm>
            <a:custGeom>
              <a:avLst/>
              <a:gdLst>
                <a:gd name="T0" fmla="*/ 0 w 26"/>
                <a:gd name="T1" fmla="*/ 0 h 29"/>
                <a:gd name="T2" fmla="*/ 0 w 26"/>
                <a:gd name="T3" fmla="*/ 0 h 29"/>
                <a:gd name="T4" fmla="*/ 0 w 26"/>
                <a:gd name="T5" fmla="*/ 0 h 29"/>
                <a:gd name="T6" fmla="*/ 0 w 26"/>
                <a:gd name="T7" fmla="*/ 0 h 29"/>
                <a:gd name="T8" fmla="*/ 0 w 26"/>
                <a:gd name="T9" fmla="*/ 0 h 29"/>
                <a:gd name="T10" fmla="*/ 0 w 26"/>
                <a:gd name="T11" fmla="*/ 0 h 29"/>
                <a:gd name="T12" fmla="*/ 0 w 26"/>
                <a:gd name="T13" fmla="*/ 0 h 29"/>
                <a:gd name="T14" fmla="*/ 0 w 26"/>
                <a:gd name="T15" fmla="*/ 0 h 29"/>
                <a:gd name="T16" fmla="*/ 0 w 26"/>
                <a:gd name="T17" fmla="*/ 0 h 29"/>
                <a:gd name="T18" fmla="*/ 0 w 26"/>
                <a:gd name="T19" fmla="*/ 0 h 29"/>
                <a:gd name="T20" fmla="*/ 0 w 26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9"/>
                <a:gd name="T35" fmla="*/ 26 w 26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9">
                  <a:moveTo>
                    <a:pt x="0" y="2"/>
                  </a:moveTo>
                  <a:lnTo>
                    <a:pt x="6" y="12"/>
                  </a:lnTo>
                  <a:lnTo>
                    <a:pt x="13" y="20"/>
                  </a:lnTo>
                  <a:lnTo>
                    <a:pt x="20" y="27"/>
                  </a:lnTo>
                  <a:lnTo>
                    <a:pt x="23" y="29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1" y="8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285"/>
            <p:cNvSpPr>
              <a:spLocks/>
            </p:cNvSpPr>
            <p:nvPr/>
          </p:nvSpPr>
          <p:spPr bwMode="auto">
            <a:xfrm>
              <a:off x="4543" y="689"/>
              <a:ext cx="15" cy="21"/>
            </a:xfrm>
            <a:custGeom>
              <a:avLst/>
              <a:gdLst>
                <a:gd name="T0" fmla="*/ 0 w 90"/>
                <a:gd name="T1" fmla="*/ 0 h 123"/>
                <a:gd name="T2" fmla="*/ 0 w 90"/>
                <a:gd name="T3" fmla="*/ 0 h 123"/>
                <a:gd name="T4" fmla="*/ 0 w 90"/>
                <a:gd name="T5" fmla="*/ 0 h 123"/>
                <a:gd name="T6" fmla="*/ 0 w 90"/>
                <a:gd name="T7" fmla="*/ 0 h 123"/>
                <a:gd name="T8" fmla="*/ 0 w 90"/>
                <a:gd name="T9" fmla="*/ 0 h 123"/>
                <a:gd name="T10" fmla="*/ 0 w 90"/>
                <a:gd name="T11" fmla="*/ 0 h 123"/>
                <a:gd name="T12" fmla="*/ 0 w 90"/>
                <a:gd name="T13" fmla="*/ 0 h 123"/>
                <a:gd name="T14" fmla="*/ 0 w 90"/>
                <a:gd name="T15" fmla="*/ 0 h 123"/>
                <a:gd name="T16" fmla="*/ 0 w 90"/>
                <a:gd name="T17" fmla="*/ 0 h 123"/>
                <a:gd name="T18" fmla="*/ 0 w 90"/>
                <a:gd name="T19" fmla="*/ 0 h 123"/>
                <a:gd name="T20" fmla="*/ 0 w 90"/>
                <a:gd name="T21" fmla="*/ 0 h 123"/>
                <a:gd name="T22" fmla="*/ 0 w 90"/>
                <a:gd name="T23" fmla="*/ 0 h 123"/>
                <a:gd name="T24" fmla="*/ 0 w 90"/>
                <a:gd name="T25" fmla="*/ 0 h 123"/>
                <a:gd name="T26" fmla="*/ 0 w 90"/>
                <a:gd name="T27" fmla="*/ 0 h 123"/>
                <a:gd name="T28" fmla="*/ 0 w 90"/>
                <a:gd name="T29" fmla="*/ 0 h 123"/>
                <a:gd name="T30" fmla="*/ 0 w 90"/>
                <a:gd name="T31" fmla="*/ 0 h 123"/>
                <a:gd name="T32" fmla="*/ 0 w 90"/>
                <a:gd name="T33" fmla="*/ 0 h 123"/>
                <a:gd name="T34" fmla="*/ 0 w 90"/>
                <a:gd name="T35" fmla="*/ 0 h 123"/>
                <a:gd name="T36" fmla="*/ 0 w 90"/>
                <a:gd name="T37" fmla="*/ 0 h 123"/>
                <a:gd name="T38" fmla="*/ 0 w 90"/>
                <a:gd name="T39" fmla="*/ 0 h 123"/>
                <a:gd name="T40" fmla="*/ 0 w 90"/>
                <a:gd name="T41" fmla="*/ 0 h 123"/>
                <a:gd name="T42" fmla="*/ 0 w 90"/>
                <a:gd name="T43" fmla="*/ 0 h 123"/>
                <a:gd name="T44" fmla="*/ 0 w 90"/>
                <a:gd name="T45" fmla="*/ 0 h 123"/>
                <a:gd name="T46" fmla="*/ 0 w 90"/>
                <a:gd name="T47" fmla="*/ 0 h 123"/>
                <a:gd name="T48" fmla="*/ 0 w 90"/>
                <a:gd name="T49" fmla="*/ 0 h 123"/>
                <a:gd name="T50" fmla="*/ 0 w 90"/>
                <a:gd name="T51" fmla="*/ 0 h 123"/>
                <a:gd name="T52" fmla="*/ 0 w 90"/>
                <a:gd name="T53" fmla="*/ 0 h 123"/>
                <a:gd name="T54" fmla="*/ 0 w 90"/>
                <a:gd name="T55" fmla="*/ 0 h 123"/>
                <a:gd name="T56" fmla="*/ 0 w 90"/>
                <a:gd name="T57" fmla="*/ 0 h 123"/>
                <a:gd name="T58" fmla="*/ 0 w 90"/>
                <a:gd name="T59" fmla="*/ 0 h 123"/>
                <a:gd name="T60" fmla="*/ 0 w 90"/>
                <a:gd name="T61" fmla="*/ 0 h 123"/>
                <a:gd name="T62" fmla="*/ 0 w 90"/>
                <a:gd name="T63" fmla="*/ 0 h 123"/>
                <a:gd name="T64" fmla="*/ 0 w 90"/>
                <a:gd name="T65" fmla="*/ 0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123"/>
                <a:gd name="T101" fmla="*/ 90 w 90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123">
                  <a:moveTo>
                    <a:pt x="82" y="119"/>
                  </a:moveTo>
                  <a:lnTo>
                    <a:pt x="90" y="81"/>
                  </a:lnTo>
                  <a:lnTo>
                    <a:pt x="87" y="81"/>
                  </a:lnTo>
                  <a:lnTo>
                    <a:pt x="82" y="82"/>
                  </a:lnTo>
                  <a:lnTo>
                    <a:pt x="76" y="83"/>
                  </a:lnTo>
                  <a:lnTo>
                    <a:pt x="67" y="85"/>
                  </a:lnTo>
                  <a:lnTo>
                    <a:pt x="58" y="85"/>
                  </a:lnTo>
                  <a:lnTo>
                    <a:pt x="51" y="85"/>
                  </a:lnTo>
                  <a:lnTo>
                    <a:pt x="44" y="83"/>
                  </a:lnTo>
                  <a:lnTo>
                    <a:pt x="42" y="80"/>
                  </a:lnTo>
                  <a:lnTo>
                    <a:pt x="43" y="77"/>
                  </a:lnTo>
                  <a:lnTo>
                    <a:pt x="46" y="73"/>
                  </a:lnTo>
                  <a:lnTo>
                    <a:pt x="53" y="69"/>
                  </a:lnTo>
                  <a:lnTo>
                    <a:pt x="59" y="64"/>
                  </a:lnTo>
                  <a:lnTo>
                    <a:pt x="66" y="60"/>
                  </a:lnTo>
                  <a:lnTo>
                    <a:pt x="72" y="57"/>
                  </a:lnTo>
                  <a:lnTo>
                    <a:pt x="77" y="54"/>
                  </a:lnTo>
                  <a:lnTo>
                    <a:pt x="78" y="53"/>
                  </a:lnTo>
                  <a:lnTo>
                    <a:pt x="79" y="52"/>
                  </a:lnTo>
                  <a:lnTo>
                    <a:pt x="79" y="49"/>
                  </a:lnTo>
                  <a:lnTo>
                    <a:pt x="78" y="46"/>
                  </a:lnTo>
                  <a:lnTo>
                    <a:pt x="73" y="46"/>
                  </a:lnTo>
                  <a:lnTo>
                    <a:pt x="70" y="49"/>
                  </a:lnTo>
                  <a:lnTo>
                    <a:pt x="67" y="52"/>
                  </a:lnTo>
                  <a:lnTo>
                    <a:pt x="63" y="54"/>
                  </a:lnTo>
                  <a:lnTo>
                    <a:pt x="58" y="58"/>
                  </a:lnTo>
                  <a:lnTo>
                    <a:pt x="54" y="60"/>
                  </a:lnTo>
                  <a:lnTo>
                    <a:pt x="48" y="62"/>
                  </a:lnTo>
                  <a:lnTo>
                    <a:pt x="44" y="62"/>
                  </a:lnTo>
                  <a:lnTo>
                    <a:pt x="39" y="62"/>
                  </a:lnTo>
                  <a:lnTo>
                    <a:pt x="34" y="59"/>
                  </a:lnTo>
                  <a:lnTo>
                    <a:pt x="37" y="52"/>
                  </a:lnTo>
                  <a:lnTo>
                    <a:pt x="42" y="44"/>
                  </a:lnTo>
                  <a:lnTo>
                    <a:pt x="44" y="36"/>
                  </a:lnTo>
                  <a:lnTo>
                    <a:pt x="43" y="31"/>
                  </a:lnTo>
                  <a:lnTo>
                    <a:pt x="43" y="26"/>
                  </a:lnTo>
                  <a:lnTo>
                    <a:pt x="44" y="21"/>
                  </a:lnTo>
                  <a:lnTo>
                    <a:pt x="47" y="17"/>
                  </a:lnTo>
                  <a:lnTo>
                    <a:pt x="51" y="13"/>
                  </a:lnTo>
                  <a:lnTo>
                    <a:pt x="55" y="7"/>
                  </a:lnTo>
                  <a:lnTo>
                    <a:pt x="56" y="3"/>
                  </a:lnTo>
                  <a:lnTo>
                    <a:pt x="53" y="0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39" y="7"/>
                  </a:lnTo>
                  <a:lnTo>
                    <a:pt x="30" y="9"/>
                  </a:lnTo>
                  <a:lnTo>
                    <a:pt x="20" y="17"/>
                  </a:lnTo>
                  <a:lnTo>
                    <a:pt x="11" y="28"/>
                  </a:lnTo>
                  <a:lnTo>
                    <a:pt x="2" y="41"/>
                  </a:lnTo>
                  <a:lnTo>
                    <a:pt x="0" y="54"/>
                  </a:lnTo>
                  <a:lnTo>
                    <a:pt x="2" y="63"/>
                  </a:lnTo>
                  <a:lnTo>
                    <a:pt x="7" y="71"/>
                  </a:lnTo>
                  <a:lnTo>
                    <a:pt x="13" y="79"/>
                  </a:lnTo>
                  <a:lnTo>
                    <a:pt x="15" y="87"/>
                  </a:lnTo>
                  <a:lnTo>
                    <a:pt x="16" y="99"/>
                  </a:lnTo>
                  <a:lnTo>
                    <a:pt x="20" y="112"/>
                  </a:lnTo>
                  <a:lnTo>
                    <a:pt x="28" y="119"/>
                  </a:lnTo>
                  <a:lnTo>
                    <a:pt x="40" y="123"/>
                  </a:lnTo>
                  <a:lnTo>
                    <a:pt x="48" y="123"/>
                  </a:lnTo>
                  <a:lnTo>
                    <a:pt x="57" y="122"/>
                  </a:lnTo>
                  <a:lnTo>
                    <a:pt x="64" y="122"/>
                  </a:lnTo>
                  <a:lnTo>
                    <a:pt x="70" y="121"/>
                  </a:lnTo>
                  <a:lnTo>
                    <a:pt x="76" y="121"/>
                  </a:lnTo>
                  <a:lnTo>
                    <a:pt x="79" y="119"/>
                  </a:lnTo>
                  <a:lnTo>
                    <a:pt x="81" y="119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72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286"/>
            <p:cNvSpPr>
              <a:spLocks/>
            </p:cNvSpPr>
            <p:nvPr/>
          </p:nvSpPr>
          <p:spPr bwMode="auto">
            <a:xfrm>
              <a:off x="4547" y="692"/>
              <a:ext cx="4" cy="9"/>
            </a:xfrm>
            <a:custGeom>
              <a:avLst/>
              <a:gdLst>
                <a:gd name="T0" fmla="*/ 0 w 21"/>
                <a:gd name="T1" fmla="*/ 0 h 56"/>
                <a:gd name="T2" fmla="*/ 0 w 21"/>
                <a:gd name="T3" fmla="*/ 0 h 56"/>
                <a:gd name="T4" fmla="*/ 0 w 21"/>
                <a:gd name="T5" fmla="*/ 0 h 56"/>
                <a:gd name="T6" fmla="*/ 0 w 21"/>
                <a:gd name="T7" fmla="*/ 0 h 56"/>
                <a:gd name="T8" fmla="*/ 0 w 21"/>
                <a:gd name="T9" fmla="*/ 0 h 56"/>
                <a:gd name="T10" fmla="*/ 0 w 21"/>
                <a:gd name="T11" fmla="*/ 0 h 56"/>
                <a:gd name="T12" fmla="*/ 0 w 21"/>
                <a:gd name="T13" fmla="*/ 0 h 56"/>
                <a:gd name="T14" fmla="*/ 0 w 21"/>
                <a:gd name="T15" fmla="*/ 0 h 56"/>
                <a:gd name="T16" fmla="*/ 0 w 21"/>
                <a:gd name="T17" fmla="*/ 0 h 56"/>
                <a:gd name="T18" fmla="*/ 0 w 21"/>
                <a:gd name="T19" fmla="*/ 0 h 56"/>
                <a:gd name="T20" fmla="*/ 0 w 21"/>
                <a:gd name="T21" fmla="*/ 0 h 56"/>
                <a:gd name="T22" fmla="*/ 0 w 21"/>
                <a:gd name="T23" fmla="*/ 0 h 56"/>
                <a:gd name="T24" fmla="*/ 0 w 21"/>
                <a:gd name="T25" fmla="*/ 0 h 56"/>
                <a:gd name="T26" fmla="*/ 0 w 21"/>
                <a:gd name="T27" fmla="*/ 0 h 56"/>
                <a:gd name="T28" fmla="*/ 0 w 21"/>
                <a:gd name="T29" fmla="*/ 0 h 56"/>
                <a:gd name="T30" fmla="*/ 0 w 21"/>
                <a:gd name="T31" fmla="*/ 0 h 56"/>
                <a:gd name="T32" fmla="*/ 0 w 21"/>
                <a:gd name="T33" fmla="*/ 0 h 56"/>
                <a:gd name="T34" fmla="*/ 0 w 21"/>
                <a:gd name="T35" fmla="*/ 0 h 56"/>
                <a:gd name="T36" fmla="*/ 0 w 21"/>
                <a:gd name="T37" fmla="*/ 0 h 56"/>
                <a:gd name="T38" fmla="*/ 0 w 21"/>
                <a:gd name="T39" fmla="*/ 0 h 56"/>
                <a:gd name="T40" fmla="*/ 0 w 21"/>
                <a:gd name="T41" fmla="*/ 0 h 56"/>
                <a:gd name="T42" fmla="*/ 0 w 21"/>
                <a:gd name="T43" fmla="*/ 0 h 56"/>
                <a:gd name="T44" fmla="*/ 0 w 21"/>
                <a:gd name="T45" fmla="*/ 0 h 56"/>
                <a:gd name="T46" fmla="*/ 0 w 21"/>
                <a:gd name="T47" fmla="*/ 0 h 56"/>
                <a:gd name="T48" fmla="*/ 0 w 21"/>
                <a:gd name="T49" fmla="*/ 0 h 56"/>
                <a:gd name="T50" fmla="*/ 0 w 21"/>
                <a:gd name="T51" fmla="*/ 0 h 56"/>
                <a:gd name="T52" fmla="*/ 0 w 21"/>
                <a:gd name="T53" fmla="*/ 0 h 56"/>
                <a:gd name="T54" fmla="*/ 0 w 21"/>
                <a:gd name="T55" fmla="*/ 0 h 56"/>
                <a:gd name="T56" fmla="*/ 0 w 21"/>
                <a:gd name="T57" fmla="*/ 0 h 56"/>
                <a:gd name="T58" fmla="*/ 0 w 21"/>
                <a:gd name="T59" fmla="*/ 0 h 56"/>
                <a:gd name="T60" fmla="*/ 0 w 21"/>
                <a:gd name="T61" fmla="*/ 0 h 56"/>
                <a:gd name="T62" fmla="*/ 0 w 21"/>
                <a:gd name="T63" fmla="*/ 0 h 56"/>
                <a:gd name="T64" fmla="*/ 0 w 21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56"/>
                <a:gd name="T101" fmla="*/ 21 w 21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56">
                  <a:moveTo>
                    <a:pt x="21" y="0"/>
                  </a:moveTo>
                  <a:lnTo>
                    <a:pt x="18" y="4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8" y="19"/>
                  </a:lnTo>
                  <a:lnTo>
                    <a:pt x="17" y="25"/>
                  </a:lnTo>
                  <a:lnTo>
                    <a:pt x="14" y="31"/>
                  </a:lnTo>
                  <a:lnTo>
                    <a:pt x="11" y="37"/>
                  </a:lnTo>
                  <a:lnTo>
                    <a:pt x="8" y="42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4" y="31"/>
                  </a:lnTo>
                  <a:lnTo>
                    <a:pt x="7" y="25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287"/>
            <p:cNvSpPr>
              <a:spLocks/>
            </p:cNvSpPr>
            <p:nvPr/>
          </p:nvSpPr>
          <p:spPr bwMode="auto">
            <a:xfrm>
              <a:off x="4550" y="703"/>
              <a:ext cx="6" cy="6"/>
            </a:xfrm>
            <a:custGeom>
              <a:avLst/>
              <a:gdLst>
                <a:gd name="T0" fmla="*/ 0 w 38"/>
                <a:gd name="T1" fmla="*/ 0 h 40"/>
                <a:gd name="T2" fmla="*/ 0 w 38"/>
                <a:gd name="T3" fmla="*/ 0 h 40"/>
                <a:gd name="T4" fmla="*/ 0 w 38"/>
                <a:gd name="T5" fmla="*/ 0 h 40"/>
                <a:gd name="T6" fmla="*/ 0 w 38"/>
                <a:gd name="T7" fmla="*/ 0 h 40"/>
                <a:gd name="T8" fmla="*/ 0 w 38"/>
                <a:gd name="T9" fmla="*/ 0 h 40"/>
                <a:gd name="T10" fmla="*/ 0 w 38"/>
                <a:gd name="T11" fmla="*/ 0 h 40"/>
                <a:gd name="T12" fmla="*/ 0 w 38"/>
                <a:gd name="T13" fmla="*/ 0 h 40"/>
                <a:gd name="T14" fmla="*/ 0 w 38"/>
                <a:gd name="T15" fmla="*/ 0 h 40"/>
                <a:gd name="T16" fmla="*/ 0 w 38"/>
                <a:gd name="T17" fmla="*/ 0 h 40"/>
                <a:gd name="T18" fmla="*/ 0 w 38"/>
                <a:gd name="T19" fmla="*/ 0 h 40"/>
                <a:gd name="T20" fmla="*/ 0 w 38"/>
                <a:gd name="T21" fmla="*/ 0 h 40"/>
                <a:gd name="T22" fmla="*/ 0 w 38"/>
                <a:gd name="T23" fmla="*/ 0 h 40"/>
                <a:gd name="T24" fmla="*/ 0 w 38"/>
                <a:gd name="T25" fmla="*/ 0 h 40"/>
                <a:gd name="T26" fmla="*/ 0 w 38"/>
                <a:gd name="T27" fmla="*/ 0 h 40"/>
                <a:gd name="T28" fmla="*/ 0 w 38"/>
                <a:gd name="T29" fmla="*/ 0 h 40"/>
                <a:gd name="T30" fmla="*/ 0 w 38"/>
                <a:gd name="T31" fmla="*/ 0 h 40"/>
                <a:gd name="T32" fmla="*/ 0 w 38"/>
                <a:gd name="T33" fmla="*/ 0 h 40"/>
                <a:gd name="T34" fmla="*/ 0 w 38"/>
                <a:gd name="T35" fmla="*/ 0 h 40"/>
                <a:gd name="T36" fmla="*/ 0 w 38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40"/>
                <a:gd name="T59" fmla="*/ 38 w 38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40">
                  <a:moveTo>
                    <a:pt x="0" y="4"/>
                  </a:moveTo>
                  <a:lnTo>
                    <a:pt x="4" y="12"/>
                  </a:lnTo>
                  <a:lnTo>
                    <a:pt x="10" y="18"/>
                  </a:lnTo>
                  <a:lnTo>
                    <a:pt x="15" y="24"/>
                  </a:lnTo>
                  <a:lnTo>
                    <a:pt x="21" y="30"/>
                  </a:lnTo>
                  <a:lnTo>
                    <a:pt x="26" y="34"/>
                  </a:lnTo>
                  <a:lnTo>
                    <a:pt x="30" y="37"/>
                  </a:lnTo>
                  <a:lnTo>
                    <a:pt x="34" y="39"/>
                  </a:lnTo>
                  <a:lnTo>
                    <a:pt x="35" y="40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0" y="28"/>
                  </a:lnTo>
                  <a:lnTo>
                    <a:pt x="25" y="25"/>
                  </a:lnTo>
                  <a:lnTo>
                    <a:pt x="20" y="19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288"/>
            <p:cNvSpPr>
              <a:spLocks/>
            </p:cNvSpPr>
            <p:nvPr/>
          </p:nvSpPr>
          <p:spPr bwMode="auto">
            <a:xfrm>
              <a:off x="4551" y="703"/>
              <a:ext cx="4" cy="6"/>
            </a:xfrm>
            <a:custGeom>
              <a:avLst/>
              <a:gdLst>
                <a:gd name="T0" fmla="*/ 0 w 26"/>
                <a:gd name="T1" fmla="*/ 0 h 40"/>
                <a:gd name="T2" fmla="*/ 0 w 26"/>
                <a:gd name="T3" fmla="*/ 0 h 40"/>
                <a:gd name="T4" fmla="*/ 0 w 26"/>
                <a:gd name="T5" fmla="*/ 0 h 40"/>
                <a:gd name="T6" fmla="*/ 0 w 26"/>
                <a:gd name="T7" fmla="*/ 0 h 40"/>
                <a:gd name="T8" fmla="*/ 0 w 26"/>
                <a:gd name="T9" fmla="*/ 0 h 40"/>
                <a:gd name="T10" fmla="*/ 0 w 26"/>
                <a:gd name="T11" fmla="*/ 0 h 40"/>
                <a:gd name="T12" fmla="*/ 0 w 26"/>
                <a:gd name="T13" fmla="*/ 0 h 40"/>
                <a:gd name="T14" fmla="*/ 0 w 26"/>
                <a:gd name="T15" fmla="*/ 0 h 40"/>
                <a:gd name="T16" fmla="*/ 0 w 26"/>
                <a:gd name="T17" fmla="*/ 0 h 40"/>
                <a:gd name="T18" fmla="*/ 0 w 26"/>
                <a:gd name="T19" fmla="*/ 0 h 40"/>
                <a:gd name="T20" fmla="*/ 0 w 26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40"/>
                <a:gd name="T35" fmla="*/ 26 w 2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40">
                  <a:moveTo>
                    <a:pt x="0" y="40"/>
                  </a:moveTo>
                  <a:lnTo>
                    <a:pt x="7" y="38"/>
                  </a:lnTo>
                  <a:lnTo>
                    <a:pt x="9" y="32"/>
                  </a:lnTo>
                  <a:lnTo>
                    <a:pt x="13" y="23"/>
                  </a:lnTo>
                  <a:lnTo>
                    <a:pt x="20" y="14"/>
                  </a:lnTo>
                  <a:lnTo>
                    <a:pt x="26" y="5"/>
                  </a:lnTo>
                  <a:lnTo>
                    <a:pt x="22" y="0"/>
                  </a:lnTo>
                  <a:lnTo>
                    <a:pt x="18" y="6"/>
                  </a:lnTo>
                  <a:lnTo>
                    <a:pt x="10" y="16"/>
                  </a:lnTo>
                  <a:lnTo>
                    <a:pt x="3" y="2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289"/>
            <p:cNvSpPr>
              <a:spLocks/>
            </p:cNvSpPr>
            <p:nvPr/>
          </p:nvSpPr>
          <p:spPr bwMode="auto">
            <a:xfrm>
              <a:off x="4547" y="703"/>
              <a:ext cx="6" cy="6"/>
            </a:xfrm>
            <a:custGeom>
              <a:avLst/>
              <a:gdLst>
                <a:gd name="T0" fmla="*/ 0 w 33"/>
                <a:gd name="T1" fmla="*/ 0 h 36"/>
                <a:gd name="T2" fmla="*/ 0 w 33"/>
                <a:gd name="T3" fmla="*/ 0 h 36"/>
                <a:gd name="T4" fmla="*/ 0 w 33"/>
                <a:gd name="T5" fmla="*/ 0 h 36"/>
                <a:gd name="T6" fmla="*/ 0 w 33"/>
                <a:gd name="T7" fmla="*/ 0 h 36"/>
                <a:gd name="T8" fmla="*/ 0 w 33"/>
                <a:gd name="T9" fmla="*/ 0 h 36"/>
                <a:gd name="T10" fmla="*/ 0 w 33"/>
                <a:gd name="T11" fmla="*/ 0 h 36"/>
                <a:gd name="T12" fmla="*/ 0 w 33"/>
                <a:gd name="T13" fmla="*/ 0 h 36"/>
                <a:gd name="T14" fmla="*/ 0 w 33"/>
                <a:gd name="T15" fmla="*/ 0 h 36"/>
                <a:gd name="T16" fmla="*/ 0 w 33"/>
                <a:gd name="T17" fmla="*/ 0 h 36"/>
                <a:gd name="T18" fmla="*/ 0 w 33"/>
                <a:gd name="T19" fmla="*/ 0 h 36"/>
                <a:gd name="T20" fmla="*/ 0 w 33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6"/>
                <a:gd name="T35" fmla="*/ 33 w 33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6">
                  <a:moveTo>
                    <a:pt x="0" y="36"/>
                  </a:moveTo>
                  <a:lnTo>
                    <a:pt x="6" y="36"/>
                  </a:lnTo>
                  <a:lnTo>
                    <a:pt x="9" y="30"/>
                  </a:lnTo>
                  <a:lnTo>
                    <a:pt x="17" y="22"/>
                  </a:lnTo>
                  <a:lnTo>
                    <a:pt x="24" y="13"/>
                  </a:lnTo>
                  <a:lnTo>
                    <a:pt x="33" y="6"/>
                  </a:lnTo>
                  <a:lnTo>
                    <a:pt x="30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4" y="2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290"/>
            <p:cNvSpPr>
              <a:spLocks/>
            </p:cNvSpPr>
            <p:nvPr/>
          </p:nvSpPr>
          <p:spPr bwMode="auto">
            <a:xfrm>
              <a:off x="4547" y="703"/>
              <a:ext cx="5" cy="7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0 h 38"/>
                <a:gd name="T4" fmla="*/ 0 w 30"/>
                <a:gd name="T5" fmla="*/ 0 h 38"/>
                <a:gd name="T6" fmla="*/ 0 w 30"/>
                <a:gd name="T7" fmla="*/ 0 h 38"/>
                <a:gd name="T8" fmla="*/ 0 w 30"/>
                <a:gd name="T9" fmla="*/ 0 h 38"/>
                <a:gd name="T10" fmla="*/ 0 w 30"/>
                <a:gd name="T11" fmla="*/ 0 h 38"/>
                <a:gd name="T12" fmla="*/ 0 w 30"/>
                <a:gd name="T13" fmla="*/ 0 h 38"/>
                <a:gd name="T14" fmla="*/ 0 w 30"/>
                <a:gd name="T15" fmla="*/ 0 h 38"/>
                <a:gd name="T16" fmla="*/ 0 w 30"/>
                <a:gd name="T17" fmla="*/ 0 h 38"/>
                <a:gd name="T18" fmla="*/ 0 w 30"/>
                <a:gd name="T19" fmla="*/ 0 h 38"/>
                <a:gd name="T20" fmla="*/ 0 w 30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8"/>
                <a:gd name="T35" fmla="*/ 30 w 30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8">
                  <a:moveTo>
                    <a:pt x="0" y="2"/>
                  </a:moveTo>
                  <a:lnTo>
                    <a:pt x="6" y="14"/>
                  </a:lnTo>
                  <a:lnTo>
                    <a:pt x="14" y="25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30" y="33"/>
                  </a:lnTo>
                  <a:lnTo>
                    <a:pt x="27" y="30"/>
                  </a:lnTo>
                  <a:lnTo>
                    <a:pt x="20" y="21"/>
                  </a:lnTo>
                  <a:lnTo>
                    <a:pt x="13" y="1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291"/>
            <p:cNvSpPr>
              <a:spLocks/>
            </p:cNvSpPr>
            <p:nvPr/>
          </p:nvSpPr>
          <p:spPr bwMode="auto">
            <a:xfrm>
              <a:off x="4545" y="702"/>
              <a:ext cx="5" cy="3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8"/>
                <a:gd name="T35" fmla="*/ 29 w 29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8">
                  <a:moveTo>
                    <a:pt x="0" y="14"/>
                  </a:moveTo>
                  <a:lnTo>
                    <a:pt x="5" y="18"/>
                  </a:lnTo>
                  <a:lnTo>
                    <a:pt x="6" y="17"/>
                  </a:lnTo>
                  <a:lnTo>
                    <a:pt x="10" y="13"/>
                  </a:lnTo>
                  <a:lnTo>
                    <a:pt x="17" y="10"/>
                  </a:lnTo>
                  <a:lnTo>
                    <a:pt x="29" y="6"/>
                  </a:lnTo>
                  <a:lnTo>
                    <a:pt x="28" y="0"/>
                  </a:lnTo>
                  <a:lnTo>
                    <a:pt x="14" y="4"/>
                  </a:lnTo>
                  <a:lnTo>
                    <a:pt x="5" y="9"/>
                  </a:lnTo>
                  <a:lnTo>
                    <a:pt x="1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2E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292"/>
            <p:cNvSpPr>
              <a:spLocks/>
            </p:cNvSpPr>
            <p:nvPr/>
          </p:nvSpPr>
          <p:spPr bwMode="auto">
            <a:xfrm>
              <a:off x="4547" y="692"/>
              <a:ext cx="3" cy="2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0 h 10"/>
                <a:gd name="T4" fmla="*/ 0 w 16"/>
                <a:gd name="T5" fmla="*/ 0 h 10"/>
                <a:gd name="T6" fmla="*/ 0 w 16"/>
                <a:gd name="T7" fmla="*/ 0 h 10"/>
                <a:gd name="T8" fmla="*/ 0 w 16"/>
                <a:gd name="T9" fmla="*/ 0 h 10"/>
                <a:gd name="T10" fmla="*/ 0 w 16"/>
                <a:gd name="T11" fmla="*/ 0 h 10"/>
                <a:gd name="T12" fmla="*/ 0 w 16"/>
                <a:gd name="T13" fmla="*/ 0 h 10"/>
                <a:gd name="T14" fmla="*/ 0 w 16"/>
                <a:gd name="T15" fmla="*/ 0 h 10"/>
                <a:gd name="T16" fmla="*/ 0 w 1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0" y="10"/>
                  </a:moveTo>
                  <a:lnTo>
                    <a:pt x="1" y="8"/>
                  </a:lnTo>
                  <a:lnTo>
                    <a:pt x="2" y="4"/>
                  </a:lnTo>
                  <a:lnTo>
                    <a:pt x="6" y="1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7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293"/>
            <p:cNvSpPr>
              <a:spLocks/>
            </p:cNvSpPr>
            <p:nvPr/>
          </p:nvSpPr>
          <p:spPr bwMode="auto">
            <a:xfrm>
              <a:off x="4551" y="691"/>
              <a:ext cx="2" cy="5"/>
            </a:xfrm>
            <a:custGeom>
              <a:avLst/>
              <a:gdLst>
                <a:gd name="T0" fmla="*/ 0 w 13"/>
                <a:gd name="T1" fmla="*/ 0 h 32"/>
                <a:gd name="T2" fmla="*/ 0 w 13"/>
                <a:gd name="T3" fmla="*/ 0 h 32"/>
                <a:gd name="T4" fmla="*/ 0 w 13"/>
                <a:gd name="T5" fmla="*/ 0 h 32"/>
                <a:gd name="T6" fmla="*/ 0 w 13"/>
                <a:gd name="T7" fmla="*/ 0 h 32"/>
                <a:gd name="T8" fmla="*/ 0 w 13"/>
                <a:gd name="T9" fmla="*/ 0 h 32"/>
                <a:gd name="T10" fmla="*/ 0 w 13"/>
                <a:gd name="T11" fmla="*/ 0 h 32"/>
                <a:gd name="T12" fmla="*/ 0 w 13"/>
                <a:gd name="T13" fmla="*/ 0 h 32"/>
                <a:gd name="T14" fmla="*/ 0 w 13"/>
                <a:gd name="T15" fmla="*/ 0 h 32"/>
                <a:gd name="T16" fmla="*/ 0 w 13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2"/>
                <a:gd name="T29" fmla="*/ 13 w 1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2">
                  <a:moveTo>
                    <a:pt x="6" y="32"/>
                  </a:moveTo>
                  <a:lnTo>
                    <a:pt x="8" y="21"/>
                  </a:lnTo>
                  <a:lnTo>
                    <a:pt x="4" y="11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11"/>
                  </a:lnTo>
                  <a:lnTo>
                    <a:pt x="13" y="23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294"/>
            <p:cNvSpPr>
              <a:spLocks/>
            </p:cNvSpPr>
            <p:nvPr/>
          </p:nvSpPr>
          <p:spPr bwMode="auto">
            <a:xfrm>
              <a:off x="4578" y="670"/>
              <a:ext cx="89" cy="91"/>
            </a:xfrm>
            <a:custGeom>
              <a:avLst/>
              <a:gdLst>
                <a:gd name="T0" fmla="*/ 0 w 535"/>
                <a:gd name="T1" fmla="*/ 0 h 544"/>
                <a:gd name="T2" fmla="*/ 0 w 535"/>
                <a:gd name="T3" fmla="*/ 0 h 544"/>
                <a:gd name="T4" fmla="*/ 0 w 535"/>
                <a:gd name="T5" fmla="*/ 0 h 544"/>
                <a:gd name="T6" fmla="*/ 0 w 535"/>
                <a:gd name="T7" fmla="*/ 0 h 544"/>
                <a:gd name="T8" fmla="*/ 0 w 535"/>
                <a:gd name="T9" fmla="*/ 0 h 544"/>
                <a:gd name="T10" fmla="*/ 0 w 535"/>
                <a:gd name="T11" fmla="*/ 0 h 544"/>
                <a:gd name="T12" fmla="*/ 0 w 535"/>
                <a:gd name="T13" fmla="*/ 0 h 544"/>
                <a:gd name="T14" fmla="*/ 0 w 535"/>
                <a:gd name="T15" fmla="*/ 0 h 544"/>
                <a:gd name="T16" fmla="*/ 0 w 535"/>
                <a:gd name="T17" fmla="*/ 0 h 544"/>
                <a:gd name="T18" fmla="*/ 0 w 535"/>
                <a:gd name="T19" fmla="*/ 0 h 544"/>
                <a:gd name="T20" fmla="*/ 0 w 535"/>
                <a:gd name="T21" fmla="*/ 0 h 544"/>
                <a:gd name="T22" fmla="*/ 0 w 535"/>
                <a:gd name="T23" fmla="*/ 0 h 544"/>
                <a:gd name="T24" fmla="*/ 0 w 535"/>
                <a:gd name="T25" fmla="*/ 0 h 544"/>
                <a:gd name="T26" fmla="*/ 0 w 535"/>
                <a:gd name="T27" fmla="*/ 0 h 544"/>
                <a:gd name="T28" fmla="*/ 0 w 535"/>
                <a:gd name="T29" fmla="*/ 0 h 544"/>
                <a:gd name="T30" fmla="*/ 0 w 535"/>
                <a:gd name="T31" fmla="*/ 0 h 544"/>
                <a:gd name="T32" fmla="*/ 0 w 535"/>
                <a:gd name="T33" fmla="*/ 0 h 544"/>
                <a:gd name="T34" fmla="*/ 0 w 535"/>
                <a:gd name="T35" fmla="*/ 0 h 544"/>
                <a:gd name="T36" fmla="*/ 0 w 535"/>
                <a:gd name="T37" fmla="*/ 0 h 544"/>
                <a:gd name="T38" fmla="*/ 0 w 535"/>
                <a:gd name="T39" fmla="*/ 0 h 544"/>
                <a:gd name="T40" fmla="*/ 0 w 535"/>
                <a:gd name="T41" fmla="*/ 0 h 544"/>
                <a:gd name="T42" fmla="*/ 0 w 535"/>
                <a:gd name="T43" fmla="*/ 0 h 544"/>
                <a:gd name="T44" fmla="*/ 0 w 535"/>
                <a:gd name="T45" fmla="*/ 0 h 544"/>
                <a:gd name="T46" fmla="*/ 0 w 535"/>
                <a:gd name="T47" fmla="*/ 0 h 544"/>
                <a:gd name="T48" fmla="*/ 0 w 535"/>
                <a:gd name="T49" fmla="*/ 0 h 544"/>
                <a:gd name="T50" fmla="*/ 0 w 535"/>
                <a:gd name="T51" fmla="*/ 0 h 544"/>
                <a:gd name="T52" fmla="*/ 0 w 535"/>
                <a:gd name="T53" fmla="*/ 0 h 544"/>
                <a:gd name="T54" fmla="*/ 0 w 535"/>
                <a:gd name="T55" fmla="*/ 0 h 544"/>
                <a:gd name="T56" fmla="*/ 0 w 535"/>
                <a:gd name="T57" fmla="*/ 0 h 544"/>
                <a:gd name="T58" fmla="*/ 0 w 535"/>
                <a:gd name="T59" fmla="*/ 0 h 544"/>
                <a:gd name="T60" fmla="*/ 0 w 535"/>
                <a:gd name="T61" fmla="*/ 0 h 544"/>
                <a:gd name="T62" fmla="*/ 0 w 535"/>
                <a:gd name="T63" fmla="*/ 0 h 544"/>
                <a:gd name="T64" fmla="*/ 0 w 535"/>
                <a:gd name="T65" fmla="*/ 0 h 544"/>
                <a:gd name="T66" fmla="*/ 0 w 535"/>
                <a:gd name="T67" fmla="*/ 0 h 544"/>
                <a:gd name="T68" fmla="*/ 0 w 535"/>
                <a:gd name="T69" fmla="*/ 0 h 544"/>
                <a:gd name="T70" fmla="*/ 0 w 535"/>
                <a:gd name="T71" fmla="*/ 0 h 544"/>
                <a:gd name="T72" fmla="*/ 0 w 535"/>
                <a:gd name="T73" fmla="*/ 0 h 544"/>
                <a:gd name="T74" fmla="*/ 0 w 535"/>
                <a:gd name="T75" fmla="*/ 0 h 544"/>
                <a:gd name="T76" fmla="*/ 0 w 535"/>
                <a:gd name="T77" fmla="*/ 0 h 544"/>
                <a:gd name="T78" fmla="*/ 0 w 535"/>
                <a:gd name="T79" fmla="*/ 0 h 544"/>
                <a:gd name="T80" fmla="*/ 0 w 535"/>
                <a:gd name="T81" fmla="*/ 0 h 544"/>
                <a:gd name="T82" fmla="*/ 0 w 535"/>
                <a:gd name="T83" fmla="*/ 0 h 544"/>
                <a:gd name="T84" fmla="*/ 0 w 535"/>
                <a:gd name="T85" fmla="*/ 0 h 544"/>
                <a:gd name="T86" fmla="*/ 0 w 535"/>
                <a:gd name="T87" fmla="*/ 0 h 544"/>
                <a:gd name="T88" fmla="*/ 0 w 535"/>
                <a:gd name="T89" fmla="*/ 0 h 544"/>
                <a:gd name="T90" fmla="*/ 0 w 535"/>
                <a:gd name="T91" fmla="*/ 0 h 544"/>
                <a:gd name="T92" fmla="*/ 0 w 535"/>
                <a:gd name="T93" fmla="*/ 0 h 544"/>
                <a:gd name="T94" fmla="*/ 0 w 535"/>
                <a:gd name="T95" fmla="*/ 0 h 544"/>
                <a:gd name="T96" fmla="*/ 0 w 535"/>
                <a:gd name="T97" fmla="*/ 0 h 544"/>
                <a:gd name="T98" fmla="*/ 0 w 535"/>
                <a:gd name="T99" fmla="*/ 0 h 544"/>
                <a:gd name="T100" fmla="*/ 0 w 535"/>
                <a:gd name="T101" fmla="*/ 0 h 544"/>
                <a:gd name="T102" fmla="*/ 0 w 535"/>
                <a:gd name="T103" fmla="*/ 0 h 544"/>
                <a:gd name="T104" fmla="*/ 0 w 535"/>
                <a:gd name="T105" fmla="*/ 0 h 544"/>
                <a:gd name="T106" fmla="*/ 0 w 535"/>
                <a:gd name="T107" fmla="*/ 0 h 5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5"/>
                <a:gd name="T163" fmla="*/ 0 h 544"/>
                <a:gd name="T164" fmla="*/ 535 w 535"/>
                <a:gd name="T165" fmla="*/ 544 h 5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5" h="544">
                  <a:moveTo>
                    <a:pt x="95" y="140"/>
                  </a:moveTo>
                  <a:lnTo>
                    <a:pt x="96" y="138"/>
                  </a:lnTo>
                  <a:lnTo>
                    <a:pt x="96" y="131"/>
                  </a:lnTo>
                  <a:lnTo>
                    <a:pt x="96" y="122"/>
                  </a:lnTo>
                  <a:lnTo>
                    <a:pt x="93" y="112"/>
                  </a:lnTo>
                  <a:lnTo>
                    <a:pt x="86" y="101"/>
                  </a:lnTo>
                  <a:lnTo>
                    <a:pt x="73" y="90"/>
                  </a:lnTo>
                  <a:lnTo>
                    <a:pt x="53" y="81"/>
                  </a:lnTo>
                  <a:lnTo>
                    <a:pt x="25" y="74"/>
                  </a:lnTo>
                  <a:lnTo>
                    <a:pt x="12" y="70"/>
                  </a:lnTo>
                  <a:lnTo>
                    <a:pt x="4" y="63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13" y="28"/>
                  </a:lnTo>
                  <a:lnTo>
                    <a:pt x="26" y="23"/>
                  </a:lnTo>
                  <a:lnTo>
                    <a:pt x="43" y="21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48" y="8"/>
                  </a:lnTo>
                  <a:lnTo>
                    <a:pt x="61" y="3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80" y="1"/>
                  </a:lnTo>
                  <a:lnTo>
                    <a:pt x="90" y="1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3" y="1"/>
                  </a:lnTo>
                  <a:lnTo>
                    <a:pt x="136" y="2"/>
                  </a:lnTo>
                  <a:lnTo>
                    <a:pt x="150" y="5"/>
                  </a:lnTo>
                  <a:lnTo>
                    <a:pt x="165" y="7"/>
                  </a:lnTo>
                  <a:lnTo>
                    <a:pt x="182" y="11"/>
                  </a:lnTo>
                  <a:lnTo>
                    <a:pt x="199" y="16"/>
                  </a:lnTo>
                  <a:lnTo>
                    <a:pt x="216" y="21"/>
                  </a:lnTo>
                  <a:lnTo>
                    <a:pt x="236" y="29"/>
                  </a:lnTo>
                  <a:lnTo>
                    <a:pt x="255" y="37"/>
                  </a:lnTo>
                  <a:lnTo>
                    <a:pt x="275" y="47"/>
                  </a:lnTo>
                  <a:lnTo>
                    <a:pt x="278" y="47"/>
                  </a:lnTo>
                  <a:lnTo>
                    <a:pt x="282" y="47"/>
                  </a:lnTo>
                  <a:lnTo>
                    <a:pt x="287" y="46"/>
                  </a:lnTo>
                  <a:lnTo>
                    <a:pt x="291" y="46"/>
                  </a:lnTo>
                  <a:lnTo>
                    <a:pt x="296" y="45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9" y="46"/>
                  </a:lnTo>
                  <a:lnTo>
                    <a:pt x="313" y="51"/>
                  </a:lnTo>
                  <a:lnTo>
                    <a:pt x="311" y="57"/>
                  </a:lnTo>
                  <a:lnTo>
                    <a:pt x="308" y="63"/>
                  </a:lnTo>
                  <a:lnTo>
                    <a:pt x="306" y="65"/>
                  </a:lnTo>
                  <a:lnTo>
                    <a:pt x="311" y="69"/>
                  </a:lnTo>
                  <a:lnTo>
                    <a:pt x="327" y="78"/>
                  </a:lnTo>
                  <a:lnTo>
                    <a:pt x="347" y="91"/>
                  </a:lnTo>
                  <a:lnTo>
                    <a:pt x="373" y="111"/>
                  </a:lnTo>
                  <a:lnTo>
                    <a:pt x="400" y="135"/>
                  </a:lnTo>
                  <a:lnTo>
                    <a:pt x="427" y="163"/>
                  </a:lnTo>
                  <a:lnTo>
                    <a:pt x="451" y="195"/>
                  </a:lnTo>
                  <a:lnTo>
                    <a:pt x="469" y="231"/>
                  </a:lnTo>
                  <a:lnTo>
                    <a:pt x="476" y="240"/>
                  </a:lnTo>
                  <a:lnTo>
                    <a:pt x="481" y="247"/>
                  </a:lnTo>
                  <a:lnTo>
                    <a:pt x="487" y="251"/>
                  </a:lnTo>
                  <a:lnTo>
                    <a:pt x="492" y="256"/>
                  </a:lnTo>
                  <a:lnTo>
                    <a:pt x="498" y="258"/>
                  </a:lnTo>
                  <a:lnTo>
                    <a:pt x="502" y="262"/>
                  </a:lnTo>
                  <a:lnTo>
                    <a:pt x="506" y="264"/>
                  </a:lnTo>
                  <a:lnTo>
                    <a:pt x="511" y="267"/>
                  </a:lnTo>
                  <a:lnTo>
                    <a:pt x="511" y="273"/>
                  </a:lnTo>
                  <a:lnTo>
                    <a:pt x="505" y="275"/>
                  </a:lnTo>
                  <a:lnTo>
                    <a:pt x="499" y="276"/>
                  </a:lnTo>
                  <a:lnTo>
                    <a:pt x="495" y="276"/>
                  </a:lnTo>
                  <a:lnTo>
                    <a:pt x="498" y="281"/>
                  </a:lnTo>
                  <a:lnTo>
                    <a:pt x="503" y="292"/>
                  </a:lnTo>
                  <a:lnTo>
                    <a:pt x="509" y="309"/>
                  </a:lnTo>
                  <a:lnTo>
                    <a:pt x="517" y="329"/>
                  </a:lnTo>
                  <a:lnTo>
                    <a:pt x="522" y="350"/>
                  </a:lnTo>
                  <a:lnTo>
                    <a:pt x="526" y="373"/>
                  </a:lnTo>
                  <a:lnTo>
                    <a:pt x="525" y="392"/>
                  </a:lnTo>
                  <a:lnTo>
                    <a:pt x="518" y="409"/>
                  </a:lnTo>
                  <a:lnTo>
                    <a:pt x="525" y="435"/>
                  </a:lnTo>
                  <a:lnTo>
                    <a:pt x="530" y="460"/>
                  </a:lnTo>
                  <a:lnTo>
                    <a:pt x="534" y="484"/>
                  </a:lnTo>
                  <a:lnTo>
                    <a:pt x="535" y="503"/>
                  </a:lnTo>
                  <a:lnTo>
                    <a:pt x="532" y="519"/>
                  </a:lnTo>
                  <a:lnTo>
                    <a:pt x="530" y="531"/>
                  </a:lnTo>
                  <a:lnTo>
                    <a:pt x="528" y="539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7" y="524"/>
                  </a:lnTo>
                  <a:lnTo>
                    <a:pt x="516" y="503"/>
                  </a:lnTo>
                  <a:lnTo>
                    <a:pt x="513" y="480"/>
                  </a:lnTo>
                  <a:lnTo>
                    <a:pt x="505" y="459"/>
                  </a:lnTo>
                  <a:lnTo>
                    <a:pt x="499" y="440"/>
                  </a:lnTo>
                  <a:lnTo>
                    <a:pt x="493" y="422"/>
                  </a:lnTo>
                  <a:lnTo>
                    <a:pt x="488" y="405"/>
                  </a:lnTo>
                  <a:lnTo>
                    <a:pt x="485" y="392"/>
                  </a:lnTo>
                  <a:lnTo>
                    <a:pt x="481" y="379"/>
                  </a:lnTo>
                  <a:lnTo>
                    <a:pt x="479" y="369"/>
                  </a:lnTo>
                  <a:lnTo>
                    <a:pt x="478" y="363"/>
                  </a:lnTo>
                  <a:lnTo>
                    <a:pt x="476" y="352"/>
                  </a:lnTo>
                  <a:lnTo>
                    <a:pt x="471" y="346"/>
                  </a:lnTo>
                  <a:lnTo>
                    <a:pt x="466" y="342"/>
                  </a:lnTo>
                  <a:lnTo>
                    <a:pt x="464" y="341"/>
                  </a:lnTo>
                  <a:lnTo>
                    <a:pt x="469" y="360"/>
                  </a:lnTo>
                  <a:lnTo>
                    <a:pt x="480" y="405"/>
                  </a:lnTo>
                  <a:lnTo>
                    <a:pt x="490" y="460"/>
                  </a:lnTo>
                  <a:lnTo>
                    <a:pt x="495" y="507"/>
                  </a:lnTo>
                  <a:lnTo>
                    <a:pt x="497" y="515"/>
                  </a:lnTo>
                  <a:lnTo>
                    <a:pt x="495" y="522"/>
                  </a:lnTo>
                  <a:lnTo>
                    <a:pt x="492" y="521"/>
                  </a:lnTo>
                  <a:lnTo>
                    <a:pt x="486" y="505"/>
                  </a:lnTo>
                  <a:lnTo>
                    <a:pt x="482" y="493"/>
                  </a:lnTo>
                  <a:lnTo>
                    <a:pt x="480" y="481"/>
                  </a:lnTo>
                  <a:lnTo>
                    <a:pt x="477" y="471"/>
                  </a:lnTo>
                  <a:lnTo>
                    <a:pt x="474" y="460"/>
                  </a:lnTo>
                  <a:lnTo>
                    <a:pt x="471" y="450"/>
                  </a:lnTo>
                  <a:lnTo>
                    <a:pt x="465" y="439"/>
                  </a:lnTo>
                  <a:lnTo>
                    <a:pt x="460" y="427"/>
                  </a:lnTo>
                  <a:lnTo>
                    <a:pt x="452" y="413"/>
                  </a:lnTo>
                  <a:lnTo>
                    <a:pt x="447" y="396"/>
                  </a:lnTo>
                  <a:lnTo>
                    <a:pt x="440" y="374"/>
                  </a:lnTo>
                  <a:lnTo>
                    <a:pt x="433" y="356"/>
                  </a:lnTo>
                  <a:lnTo>
                    <a:pt x="425" y="349"/>
                  </a:lnTo>
                  <a:lnTo>
                    <a:pt x="426" y="356"/>
                  </a:lnTo>
                  <a:lnTo>
                    <a:pt x="432" y="372"/>
                  </a:lnTo>
                  <a:lnTo>
                    <a:pt x="439" y="394"/>
                  </a:lnTo>
                  <a:lnTo>
                    <a:pt x="447" y="419"/>
                  </a:lnTo>
                  <a:lnTo>
                    <a:pt x="452" y="443"/>
                  </a:lnTo>
                  <a:lnTo>
                    <a:pt x="458" y="466"/>
                  </a:lnTo>
                  <a:lnTo>
                    <a:pt x="461" y="483"/>
                  </a:lnTo>
                  <a:lnTo>
                    <a:pt x="463" y="494"/>
                  </a:lnTo>
                  <a:lnTo>
                    <a:pt x="464" y="504"/>
                  </a:lnTo>
                  <a:lnTo>
                    <a:pt x="462" y="507"/>
                  </a:lnTo>
                  <a:lnTo>
                    <a:pt x="458" y="503"/>
                  </a:lnTo>
                  <a:lnTo>
                    <a:pt x="452" y="492"/>
                  </a:lnTo>
                  <a:lnTo>
                    <a:pt x="446" y="469"/>
                  </a:lnTo>
                  <a:lnTo>
                    <a:pt x="443" y="459"/>
                  </a:lnTo>
                  <a:lnTo>
                    <a:pt x="438" y="450"/>
                  </a:lnTo>
                  <a:lnTo>
                    <a:pt x="427" y="431"/>
                  </a:lnTo>
                  <a:lnTo>
                    <a:pt x="420" y="418"/>
                  </a:lnTo>
                  <a:lnTo>
                    <a:pt x="414" y="403"/>
                  </a:lnTo>
                  <a:lnTo>
                    <a:pt x="410" y="391"/>
                  </a:lnTo>
                  <a:lnTo>
                    <a:pt x="407" y="379"/>
                  </a:lnTo>
                  <a:lnTo>
                    <a:pt x="403" y="369"/>
                  </a:lnTo>
                  <a:lnTo>
                    <a:pt x="399" y="361"/>
                  </a:lnTo>
                  <a:lnTo>
                    <a:pt x="396" y="357"/>
                  </a:lnTo>
                  <a:lnTo>
                    <a:pt x="390" y="356"/>
                  </a:lnTo>
                  <a:lnTo>
                    <a:pt x="390" y="359"/>
                  </a:lnTo>
                  <a:lnTo>
                    <a:pt x="394" y="368"/>
                  </a:lnTo>
                  <a:lnTo>
                    <a:pt x="399" y="381"/>
                  </a:lnTo>
                  <a:lnTo>
                    <a:pt x="405" y="396"/>
                  </a:lnTo>
                  <a:lnTo>
                    <a:pt x="411" y="412"/>
                  </a:lnTo>
                  <a:lnTo>
                    <a:pt x="416" y="427"/>
                  </a:lnTo>
                  <a:lnTo>
                    <a:pt x="420" y="440"/>
                  </a:lnTo>
                  <a:lnTo>
                    <a:pt x="421" y="449"/>
                  </a:lnTo>
                  <a:lnTo>
                    <a:pt x="414" y="444"/>
                  </a:lnTo>
                  <a:lnTo>
                    <a:pt x="408" y="434"/>
                  </a:lnTo>
                  <a:lnTo>
                    <a:pt x="400" y="422"/>
                  </a:lnTo>
                  <a:lnTo>
                    <a:pt x="394" y="406"/>
                  </a:lnTo>
                  <a:lnTo>
                    <a:pt x="386" y="392"/>
                  </a:lnTo>
                  <a:lnTo>
                    <a:pt x="379" y="379"/>
                  </a:lnTo>
                  <a:lnTo>
                    <a:pt x="371" y="369"/>
                  </a:lnTo>
                  <a:lnTo>
                    <a:pt x="363" y="365"/>
                  </a:lnTo>
                  <a:lnTo>
                    <a:pt x="362" y="368"/>
                  </a:lnTo>
                  <a:lnTo>
                    <a:pt x="366" y="376"/>
                  </a:lnTo>
                  <a:lnTo>
                    <a:pt x="371" y="386"/>
                  </a:lnTo>
                  <a:lnTo>
                    <a:pt x="377" y="397"/>
                  </a:lnTo>
                  <a:lnTo>
                    <a:pt x="383" y="409"/>
                  </a:lnTo>
                  <a:lnTo>
                    <a:pt x="388" y="419"/>
                  </a:lnTo>
                  <a:lnTo>
                    <a:pt x="392" y="427"/>
                  </a:lnTo>
                  <a:lnTo>
                    <a:pt x="390" y="430"/>
                  </a:lnTo>
                  <a:lnTo>
                    <a:pt x="382" y="425"/>
                  </a:lnTo>
                  <a:lnTo>
                    <a:pt x="375" y="419"/>
                  </a:lnTo>
                  <a:lnTo>
                    <a:pt x="369" y="411"/>
                  </a:lnTo>
                  <a:lnTo>
                    <a:pt x="363" y="401"/>
                  </a:lnTo>
                  <a:lnTo>
                    <a:pt x="358" y="389"/>
                  </a:lnTo>
                  <a:lnTo>
                    <a:pt x="352" y="379"/>
                  </a:lnTo>
                  <a:lnTo>
                    <a:pt x="345" y="370"/>
                  </a:lnTo>
                  <a:lnTo>
                    <a:pt x="337" y="363"/>
                  </a:lnTo>
                  <a:lnTo>
                    <a:pt x="326" y="355"/>
                  </a:lnTo>
                  <a:lnTo>
                    <a:pt x="319" y="350"/>
                  </a:lnTo>
                  <a:lnTo>
                    <a:pt x="315" y="350"/>
                  </a:lnTo>
                  <a:lnTo>
                    <a:pt x="309" y="351"/>
                  </a:lnTo>
                  <a:lnTo>
                    <a:pt x="311" y="356"/>
                  </a:lnTo>
                  <a:lnTo>
                    <a:pt x="317" y="364"/>
                  </a:lnTo>
                  <a:lnTo>
                    <a:pt x="323" y="372"/>
                  </a:lnTo>
                  <a:lnTo>
                    <a:pt x="330" y="381"/>
                  </a:lnTo>
                  <a:lnTo>
                    <a:pt x="336" y="389"/>
                  </a:lnTo>
                  <a:lnTo>
                    <a:pt x="342" y="397"/>
                  </a:lnTo>
                  <a:lnTo>
                    <a:pt x="345" y="405"/>
                  </a:lnTo>
                  <a:lnTo>
                    <a:pt x="346" y="410"/>
                  </a:lnTo>
                  <a:lnTo>
                    <a:pt x="340" y="410"/>
                  </a:lnTo>
                  <a:lnTo>
                    <a:pt x="332" y="404"/>
                  </a:lnTo>
                  <a:lnTo>
                    <a:pt x="324" y="396"/>
                  </a:lnTo>
                  <a:lnTo>
                    <a:pt x="316" y="387"/>
                  </a:lnTo>
                  <a:lnTo>
                    <a:pt x="308" y="377"/>
                  </a:lnTo>
                  <a:lnTo>
                    <a:pt x="302" y="369"/>
                  </a:lnTo>
                  <a:lnTo>
                    <a:pt x="296" y="363"/>
                  </a:lnTo>
                  <a:lnTo>
                    <a:pt x="294" y="360"/>
                  </a:lnTo>
                  <a:lnTo>
                    <a:pt x="292" y="360"/>
                  </a:lnTo>
                  <a:lnTo>
                    <a:pt x="287" y="360"/>
                  </a:lnTo>
                  <a:lnTo>
                    <a:pt x="280" y="359"/>
                  </a:lnTo>
                  <a:lnTo>
                    <a:pt x="273" y="357"/>
                  </a:lnTo>
                  <a:lnTo>
                    <a:pt x="265" y="354"/>
                  </a:lnTo>
                  <a:lnTo>
                    <a:pt x="256" y="349"/>
                  </a:lnTo>
                  <a:lnTo>
                    <a:pt x="250" y="343"/>
                  </a:lnTo>
                  <a:lnTo>
                    <a:pt x="244" y="334"/>
                  </a:lnTo>
                  <a:lnTo>
                    <a:pt x="243" y="337"/>
                  </a:lnTo>
                  <a:lnTo>
                    <a:pt x="240" y="342"/>
                  </a:lnTo>
                  <a:lnTo>
                    <a:pt x="232" y="346"/>
                  </a:lnTo>
                  <a:lnTo>
                    <a:pt x="222" y="347"/>
                  </a:lnTo>
                  <a:lnTo>
                    <a:pt x="211" y="334"/>
                  </a:lnTo>
                  <a:lnTo>
                    <a:pt x="195" y="310"/>
                  </a:lnTo>
                  <a:lnTo>
                    <a:pt x="174" y="276"/>
                  </a:lnTo>
                  <a:lnTo>
                    <a:pt x="151" y="239"/>
                  </a:lnTo>
                  <a:lnTo>
                    <a:pt x="131" y="203"/>
                  </a:lnTo>
                  <a:lnTo>
                    <a:pt x="112" y="171"/>
                  </a:lnTo>
                  <a:lnTo>
                    <a:pt x="99" y="148"/>
                  </a:lnTo>
                  <a:lnTo>
                    <a:pt x="95" y="140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295"/>
            <p:cNvSpPr>
              <a:spLocks/>
            </p:cNvSpPr>
            <p:nvPr/>
          </p:nvSpPr>
          <p:spPr bwMode="auto">
            <a:xfrm>
              <a:off x="4578" y="670"/>
              <a:ext cx="89" cy="91"/>
            </a:xfrm>
            <a:custGeom>
              <a:avLst/>
              <a:gdLst>
                <a:gd name="T0" fmla="*/ 0 w 535"/>
                <a:gd name="T1" fmla="*/ 0 h 544"/>
                <a:gd name="T2" fmla="*/ 0 w 535"/>
                <a:gd name="T3" fmla="*/ 0 h 544"/>
                <a:gd name="T4" fmla="*/ 0 w 535"/>
                <a:gd name="T5" fmla="*/ 0 h 544"/>
                <a:gd name="T6" fmla="*/ 0 w 535"/>
                <a:gd name="T7" fmla="*/ 0 h 544"/>
                <a:gd name="T8" fmla="*/ 0 w 535"/>
                <a:gd name="T9" fmla="*/ 0 h 544"/>
                <a:gd name="T10" fmla="*/ 0 w 535"/>
                <a:gd name="T11" fmla="*/ 0 h 544"/>
                <a:gd name="T12" fmla="*/ 0 w 535"/>
                <a:gd name="T13" fmla="*/ 0 h 544"/>
                <a:gd name="T14" fmla="*/ 0 w 535"/>
                <a:gd name="T15" fmla="*/ 0 h 544"/>
                <a:gd name="T16" fmla="*/ 0 w 535"/>
                <a:gd name="T17" fmla="*/ 0 h 544"/>
                <a:gd name="T18" fmla="*/ 0 w 535"/>
                <a:gd name="T19" fmla="*/ 0 h 544"/>
                <a:gd name="T20" fmla="*/ 0 w 535"/>
                <a:gd name="T21" fmla="*/ 0 h 544"/>
                <a:gd name="T22" fmla="*/ 0 w 535"/>
                <a:gd name="T23" fmla="*/ 0 h 544"/>
                <a:gd name="T24" fmla="*/ 0 w 535"/>
                <a:gd name="T25" fmla="*/ 0 h 544"/>
                <a:gd name="T26" fmla="*/ 0 w 535"/>
                <a:gd name="T27" fmla="*/ 0 h 544"/>
                <a:gd name="T28" fmla="*/ 0 w 535"/>
                <a:gd name="T29" fmla="*/ 0 h 544"/>
                <a:gd name="T30" fmla="*/ 0 w 535"/>
                <a:gd name="T31" fmla="*/ 0 h 544"/>
                <a:gd name="T32" fmla="*/ 0 w 535"/>
                <a:gd name="T33" fmla="*/ 0 h 544"/>
                <a:gd name="T34" fmla="*/ 0 w 535"/>
                <a:gd name="T35" fmla="*/ 0 h 544"/>
                <a:gd name="T36" fmla="*/ 0 w 535"/>
                <a:gd name="T37" fmla="*/ 0 h 544"/>
                <a:gd name="T38" fmla="*/ 0 w 535"/>
                <a:gd name="T39" fmla="*/ 0 h 544"/>
                <a:gd name="T40" fmla="*/ 0 w 535"/>
                <a:gd name="T41" fmla="*/ 0 h 544"/>
                <a:gd name="T42" fmla="*/ 0 w 535"/>
                <a:gd name="T43" fmla="*/ 0 h 544"/>
                <a:gd name="T44" fmla="*/ 0 w 535"/>
                <a:gd name="T45" fmla="*/ 0 h 544"/>
                <a:gd name="T46" fmla="*/ 0 w 535"/>
                <a:gd name="T47" fmla="*/ 0 h 544"/>
                <a:gd name="T48" fmla="*/ 0 w 535"/>
                <a:gd name="T49" fmla="*/ 0 h 544"/>
                <a:gd name="T50" fmla="*/ 0 w 535"/>
                <a:gd name="T51" fmla="*/ 0 h 544"/>
                <a:gd name="T52" fmla="*/ 0 w 535"/>
                <a:gd name="T53" fmla="*/ 0 h 544"/>
                <a:gd name="T54" fmla="*/ 0 w 535"/>
                <a:gd name="T55" fmla="*/ 0 h 544"/>
                <a:gd name="T56" fmla="*/ 0 w 535"/>
                <a:gd name="T57" fmla="*/ 0 h 544"/>
                <a:gd name="T58" fmla="*/ 0 w 535"/>
                <a:gd name="T59" fmla="*/ 0 h 544"/>
                <a:gd name="T60" fmla="*/ 0 w 535"/>
                <a:gd name="T61" fmla="*/ 0 h 544"/>
                <a:gd name="T62" fmla="*/ 0 w 535"/>
                <a:gd name="T63" fmla="*/ 0 h 544"/>
                <a:gd name="T64" fmla="*/ 0 w 535"/>
                <a:gd name="T65" fmla="*/ 0 h 544"/>
                <a:gd name="T66" fmla="*/ 0 w 535"/>
                <a:gd name="T67" fmla="*/ 0 h 544"/>
                <a:gd name="T68" fmla="*/ 0 w 535"/>
                <a:gd name="T69" fmla="*/ 0 h 544"/>
                <a:gd name="T70" fmla="*/ 0 w 535"/>
                <a:gd name="T71" fmla="*/ 0 h 544"/>
                <a:gd name="T72" fmla="*/ 0 w 535"/>
                <a:gd name="T73" fmla="*/ 0 h 544"/>
                <a:gd name="T74" fmla="*/ 0 w 535"/>
                <a:gd name="T75" fmla="*/ 0 h 544"/>
                <a:gd name="T76" fmla="*/ 0 w 535"/>
                <a:gd name="T77" fmla="*/ 0 h 544"/>
                <a:gd name="T78" fmla="*/ 0 w 535"/>
                <a:gd name="T79" fmla="*/ 0 h 544"/>
                <a:gd name="T80" fmla="*/ 0 w 535"/>
                <a:gd name="T81" fmla="*/ 0 h 544"/>
                <a:gd name="T82" fmla="*/ 0 w 535"/>
                <a:gd name="T83" fmla="*/ 0 h 544"/>
                <a:gd name="T84" fmla="*/ 0 w 535"/>
                <a:gd name="T85" fmla="*/ 0 h 544"/>
                <a:gd name="T86" fmla="*/ 0 w 535"/>
                <a:gd name="T87" fmla="*/ 0 h 544"/>
                <a:gd name="T88" fmla="*/ 0 w 535"/>
                <a:gd name="T89" fmla="*/ 0 h 544"/>
                <a:gd name="T90" fmla="*/ 0 w 535"/>
                <a:gd name="T91" fmla="*/ 0 h 544"/>
                <a:gd name="T92" fmla="*/ 0 w 535"/>
                <a:gd name="T93" fmla="*/ 0 h 544"/>
                <a:gd name="T94" fmla="*/ 0 w 535"/>
                <a:gd name="T95" fmla="*/ 0 h 544"/>
                <a:gd name="T96" fmla="*/ 0 w 535"/>
                <a:gd name="T97" fmla="*/ 0 h 544"/>
                <a:gd name="T98" fmla="*/ 0 w 535"/>
                <a:gd name="T99" fmla="*/ 0 h 544"/>
                <a:gd name="T100" fmla="*/ 0 w 535"/>
                <a:gd name="T101" fmla="*/ 0 h 544"/>
                <a:gd name="T102" fmla="*/ 0 w 535"/>
                <a:gd name="T103" fmla="*/ 0 h 544"/>
                <a:gd name="T104" fmla="*/ 0 w 535"/>
                <a:gd name="T105" fmla="*/ 0 h 544"/>
                <a:gd name="T106" fmla="*/ 0 w 535"/>
                <a:gd name="T107" fmla="*/ 0 h 544"/>
                <a:gd name="T108" fmla="*/ 0 w 535"/>
                <a:gd name="T109" fmla="*/ 0 h 544"/>
                <a:gd name="T110" fmla="*/ 0 w 535"/>
                <a:gd name="T111" fmla="*/ 0 h 544"/>
                <a:gd name="T112" fmla="*/ 0 w 535"/>
                <a:gd name="T113" fmla="*/ 0 h 544"/>
                <a:gd name="T114" fmla="*/ 0 w 535"/>
                <a:gd name="T115" fmla="*/ 0 h 544"/>
                <a:gd name="T116" fmla="*/ 0 w 535"/>
                <a:gd name="T117" fmla="*/ 0 h 544"/>
                <a:gd name="T118" fmla="*/ 0 w 535"/>
                <a:gd name="T119" fmla="*/ 0 h 544"/>
                <a:gd name="T120" fmla="*/ 0 w 535"/>
                <a:gd name="T121" fmla="*/ 0 h 544"/>
                <a:gd name="T122" fmla="*/ 0 w 535"/>
                <a:gd name="T123" fmla="*/ 0 h 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544"/>
                <a:gd name="T188" fmla="*/ 535 w 535"/>
                <a:gd name="T189" fmla="*/ 544 h 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544">
                  <a:moveTo>
                    <a:pt x="95" y="140"/>
                  </a:moveTo>
                  <a:lnTo>
                    <a:pt x="95" y="140"/>
                  </a:lnTo>
                  <a:lnTo>
                    <a:pt x="96" y="138"/>
                  </a:lnTo>
                  <a:lnTo>
                    <a:pt x="96" y="131"/>
                  </a:lnTo>
                  <a:lnTo>
                    <a:pt x="96" y="122"/>
                  </a:lnTo>
                  <a:lnTo>
                    <a:pt x="93" y="112"/>
                  </a:lnTo>
                  <a:lnTo>
                    <a:pt x="86" y="101"/>
                  </a:lnTo>
                  <a:lnTo>
                    <a:pt x="73" y="90"/>
                  </a:lnTo>
                  <a:lnTo>
                    <a:pt x="53" y="81"/>
                  </a:lnTo>
                  <a:lnTo>
                    <a:pt x="25" y="74"/>
                  </a:lnTo>
                  <a:lnTo>
                    <a:pt x="12" y="70"/>
                  </a:lnTo>
                  <a:lnTo>
                    <a:pt x="4" y="63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13" y="28"/>
                  </a:lnTo>
                  <a:lnTo>
                    <a:pt x="26" y="23"/>
                  </a:lnTo>
                  <a:lnTo>
                    <a:pt x="43" y="21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48" y="8"/>
                  </a:lnTo>
                  <a:lnTo>
                    <a:pt x="61" y="3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80" y="1"/>
                  </a:lnTo>
                  <a:lnTo>
                    <a:pt x="90" y="1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3" y="1"/>
                  </a:lnTo>
                  <a:lnTo>
                    <a:pt x="136" y="2"/>
                  </a:lnTo>
                  <a:lnTo>
                    <a:pt x="150" y="5"/>
                  </a:lnTo>
                  <a:lnTo>
                    <a:pt x="165" y="7"/>
                  </a:lnTo>
                  <a:lnTo>
                    <a:pt x="182" y="11"/>
                  </a:lnTo>
                  <a:lnTo>
                    <a:pt x="199" y="16"/>
                  </a:lnTo>
                  <a:lnTo>
                    <a:pt x="216" y="21"/>
                  </a:lnTo>
                  <a:lnTo>
                    <a:pt x="236" y="29"/>
                  </a:lnTo>
                  <a:lnTo>
                    <a:pt x="255" y="37"/>
                  </a:lnTo>
                  <a:lnTo>
                    <a:pt x="275" y="47"/>
                  </a:lnTo>
                  <a:lnTo>
                    <a:pt x="278" y="47"/>
                  </a:lnTo>
                  <a:lnTo>
                    <a:pt x="282" y="47"/>
                  </a:lnTo>
                  <a:lnTo>
                    <a:pt x="287" y="46"/>
                  </a:lnTo>
                  <a:lnTo>
                    <a:pt x="291" y="46"/>
                  </a:lnTo>
                  <a:lnTo>
                    <a:pt x="296" y="45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9" y="46"/>
                  </a:lnTo>
                  <a:lnTo>
                    <a:pt x="313" y="51"/>
                  </a:lnTo>
                  <a:lnTo>
                    <a:pt x="311" y="57"/>
                  </a:lnTo>
                  <a:lnTo>
                    <a:pt x="308" y="63"/>
                  </a:lnTo>
                  <a:lnTo>
                    <a:pt x="306" y="65"/>
                  </a:lnTo>
                  <a:lnTo>
                    <a:pt x="311" y="69"/>
                  </a:lnTo>
                  <a:lnTo>
                    <a:pt x="327" y="78"/>
                  </a:lnTo>
                  <a:lnTo>
                    <a:pt x="347" y="91"/>
                  </a:lnTo>
                  <a:lnTo>
                    <a:pt x="373" y="111"/>
                  </a:lnTo>
                  <a:lnTo>
                    <a:pt x="400" y="135"/>
                  </a:lnTo>
                  <a:lnTo>
                    <a:pt x="427" y="163"/>
                  </a:lnTo>
                  <a:lnTo>
                    <a:pt x="451" y="195"/>
                  </a:lnTo>
                  <a:lnTo>
                    <a:pt x="469" y="231"/>
                  </a:lnTo>
                  <a:lnTo>
                    <a:pt x="476" y="240"/>
                  </a:lnTo>
                  <a:lnTo>
                    <a:pt x="481" y="247"/>
                  </a:lnTo>
                  <a:lnTo>
                    <a:pt x="487" y="251"/>
                  </a:lnTo>
                  <a:lnTo>
                    <a:pt x="492" y="256"/>
                  </a:lnTo>
                  <a:lnTo>
                    <a:pt x="498" y="258"/>
                  </a:lnTo>
                  <a:lnTo>
                    <a:pt x="502" y="262"/>
                  </a:lnTo>
                  <a:lnTo>
                    <a:pt x="506" y="264"/>
                  </a:lnTo>
                  <a:lnTo>
                    <a:pt x="511" y="267"/>
                  </a:lnTo>
                  <a:lnTo>
                    <a:pt x="511" y="273"/>
                  </a:lnTo>
                  <a:lnTo>
                    <a:pt x="505" y="275"/>
                  </a:lnTo>
                  <a:lnTo>
                    <a:pt x="499" y="276"/>
                  </a:lnTo>
                  <a:lnTo>
                    <a:pt x="495" y="276"/>
                  </a:lnTo>
                  <a:lnTo>
                    <a:pt x="498" y="281"/>
                  </a:lnTo>
                  <a:lnTo>
                    <a:pt x="503" y="292"/>
                  </a:lnTo>
                  <a:lnTo>
                    <a:pt x="509" y="309"/>
                  </a:lnTo>
                  <a:lnTo>
                    <a:pt x="517" y="329"/>
                  </a:lnTo>
                  <a:lnTo>
                    <a:pt x="522" y="350"/>
                  </a:lnTo>
                  <a:lnTo>
                    <a:pt x="526" y="373"/>
                  </a:lnTo>
                  <a:lnTo>
                    <a:pt x="525" y="392"/>
                  </a:lnTo>
                  <a:lnTo>
                    <a:pt x="518" y="409"/>
                  </a:lnTo>
                  <a:lnTo>
                    <a:pt x="525" y="435"/>
                  </a:lnTo>
                  <a:lnTo>
                    <a:pt x="530" y="460"/>
                  </a:lnTo>
                  <a:lnTo>
                    <a:pt x="534" y="484"/>
                  </a:lnTo>
                  <a:lnTo>
                    <a:pt x="535" y="503"/>
                  </a:lnTo>
                  <a:lnTo>
                    <a:pt x="532" y="519"/>
                  </a:lnTo>
                  <a:lnTo>
                    <a:pt x="530" y="531"/>
                  </a:lnTo>
                  <a:lnTo>
                    <a:pt x="528" y="539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7" y="524"/>
                  </a:lnTo>
                  <a:lnTo>
                    <a:pt x="516" y="503"/>
                  </a:lnTo>
                  <a:lnTo>
                    <a:pt x="513" y="480"/>
                  </a:lnTo>
                  <a:lnTo>
                    <a:pt x="505" y="459"/>
                  </a:lnTo>
                  <a:lnTo>
                    <a:pt x="499" y="440"/>
                  </a:lnTo>
                  <a:lnTo>
                    <a:pt x="493" y="422"/>
                  </a:lnTo>
                  <a:lnTo>
                    <a:pt x="488" y="405"/>
                  </a:lnTo>
                  <a:lnTo>
                    <a:pt x="485" y="392"/>
                  </a:lnTo>
                  <a:lnTo>
                    <a:pt x="481" y="379"/>
                  </a:lnTo>
                  <a:lnTo>
                    <a:pt x="479" y="369"/>
                  </a:lnTo>
                  <a:lnTo>
                    <a:pt x="478" y="363"/>
                  </a:lnTo>
                  <a:lnTo>
                    <a:pt x="476" y="352"/>
                  </a:lnTo>
                  <a:lnTo>
                    <a:pt x="471" y="346"/>
                  </a:lnTo>
                  <a:lnTo>
                    <a:pt x="466" y="342"/>
                  </a:lnTo>
                  <a:lnTo>
                    <a:pt x="464" y="341"/>
                  </a:lnTo>
                  <a:lnTo>
                    <a:pt x="469" y="360"/>
                  </a:lnTo>
                  <a:lnTo>
                    <a:pt x="480" y="405"/>
                  </a:lnTo>
                  <a:lnTo>
                    <a:pt x="490" y="460"/>
                  </a:lnTo>
                  <a:lnTo>
                    <a:pt x="495" y="507"/>
                  </a:lnTo>
                  <a:lnTo>
                    <a:pt x="497" y="515"/>
                  </a:lnTo>
                  <a:lnTo>
                    <a:pt x="495" y="522"/>
                  </a:lnTo>
                  <a:lnTo>
                    <a:pt x="492" y="521"/>
                  </a:lnTo>
                  <a:lnTo>
                    <a:pt x="486" y="505"/>
                  </a:lnTo>
                  <a:lnTo>
                    <a:pt x="482" y="493"/>
                  </a:lnTo>
                  <a:lnTo>
                    <a:pt x="480" y="481"/>
                  </a:lnTo>
                  <a:lnTo>
                    <a:pt x="477" y="471"/>
                  </a:lnTo>
                  <a:lnTo>
                    <a:pt x="474" y="460"/>
                  </a:lnTo>
                  <a:lnTo>
                    <a:pt x="471" y="450"/>
                  </a:lnTo>
                  <a:lnTo>
                    <a:pt x="465" y="439"/>
                  </a:lnTo>
                  <a:lnTo>
                    <a:pt x="460" y="427"/>
                  </a:lnTo>
                  <a:lnTo>
                    <a:pt x="452" y="413"/>
                  </a:lnTo>
                  <a:lnTo>
                    <a:pt x="447" y="396"/>
                  </a:lnTo>
                  <a:lnTo>
                    <a:pt x="440" y="374"/>
                  </a:lnTo>
                  <a:lnTo>
                    <a:pt x="433" y="356"/>
                  </a:lnTo>
                  <a:lnTo>
                    <a:pt x="425" y="349"/>
                  </a:lnTo>
                  <a:lnTo>
                    <a:pt x="426" y="356"/>
                  </a:lnTo>
                  <a:lnTo>
                    <a:pt x="432" y="372"/>
                  </a:lnTo>
                  <a:lnTo>
                    <a:pt x="439" y="394"/>
                  </a:lnTo>
                  <a:lnTo>
                    <a:pt x="447" y="419"/>
                  </a:lnTo>
                  <a:lnTo>
                    <a:pt x="452" y="443"/>
                  </a:lnTo>
                  <a:lnTo>
                    <a:pt x="458" y="466"/>
                  </a:lnTo>
                  <a:lnTo>
                    <a:pt x="461" y="483"/>
                  </a:lnTo>
                  <a:lnTo>
                    <a:pt x="463" y="494"/>
                  </a:lnTo>
                  <a:lnTo>
                    <a:pt x="464" y="504"/>
                  </a:lnTo>
                  <a:lnTo>
                    <a:pt x="462" y="507"/>
                  </a:lnTo>
                  <a:lnTo>
                    <a:pt x="458" y="503"/>
                  </a:lnTo>
                  <a:lnTo>
                    <a:pt x="452" y="492"/>
                  </a:lnTo>
                  <a:lnTo>
                    <a:pt x="446" y="469"/>
                  </a:lnTo>
                  <a:lnTo>
                    <a:pt x="443" y="459"/>
                  </a:lnTo>
                  <a:lnTo>
                    <a:pt x="438" y="450"/>
                  </a:lnTo>
                  <a:lnTo>
                    <a:pt x="427" y="431"/>
                  </a:lnTo>
                  <a:lnTo>
                    <a:pt x="420" y="418"/>
                  </a:lnTo>
                  <a:lnTo>
                    <a:pt x="414" y="403"/>
                  </a:lnTo>
                  <a:lnTo>
                    <a:pt x="410" y="391"/>
                  </a:lnTo>
                  <a:lnTo>
                    <a:pt x="407" y="379"/>
                  </a:lnTo>
                  <a:lnTo>
                    <a:pt x="403" y="369"/>
                  </a:lnTo>
                  <a:lnTo>
                    <a:pt x="399" y="361"/>
                  </a:lnTo>
                  <a:lnTo>
                    <a:pt x="396" y="357"/>
                  </a:lnTo>
                  <a:lnTo>
                    <a:pt x="390" y="356"/>
                  </a:lnTo>
                  <a:lnTo>
                    <a:pt x="390" y="359"/>
                  </a:lnTo>
                  <a:lnTo>
                    <a:pt x="394" y="368"/>
                  </a:lnTo>
                  <a:lnTo>
                    <a:pt x="399" y="381"/>
                  </a:lnTo>
                  <a:lnTo>
                    <a:pt x="405" y="396"/>
                  </a:lnTo>
                  <a:lnTo>
                    <a:pt x="411" y="412"/>
                  </a:lnTo>
                  <a:lnTo>
                    <a:pt x="416" y="427"/>
                  </a:lnTo>
                  <a:lnTo>
                    <a:pt x="420" y="440"/>
                  </a:lnTo>
                  <a:lnTo>
                    <a:pt x="421" y="449"/>
                  </a:lnTo>
                  <a:lnTo>
                    <a:pt x="414" y="444"/>
                  </a:lnTo>
                  <a:lnTo>
                    <a:pt x="408" y="434"/>
                  </a:lnTo>
                  <a:lnTo>
                    <a:pt x="400" y="422"/>
                  </a:lnTo>
                  <a:lnTo>
                    <a:pt x="394" y="406"/>
                  </a:lnTo>
                  <a:lnTo>
                    <a:pt x="386" y="392"/>
                  </a:lnTo>
                  <a:lnTo>
                    <a:pt x="379" y="379"/>
                  </a:lnTo>
                  <a:lnTo>
                    <a:pt x="371" y="369"/>
                  </a:lnTo>
                  <a:lnTo>
                    <a:pt x="363" y="365"/>
                  </a:lnTo>
                  <a:lnTo>
                    <a:pt x="362" y="368"/>
                  </a:lnTo>
                  <a:lnTo>
                    <a:pt x="366" y="376"/>
                  </a:lnTo>
                  <a:lnTo>
                    <a:pt x="371" y="386"/>
                  </a:lnTo>
                  <a:lnTo>
                    <a:pt x="377" y="397"/>
                  </a:lnTo>
                  <a:lnTo>
                    <a:pt x="383" y="409"/>
                  </a:lnTo>
                  <a:lnTo>
                    <a:pt x="388" y="419"/>
                  </a:lnTo>
                  <a:lnTo>
                    <a:pt x="392" y="427"/>
                  </a:lnTo>
                  <a:lnTo>
                    <a:pt x="390" y="430"/>
                  </a:lnTo>
                  <a:lnTo>
                    <a:pt x="382" y="425"/>
                  </a:lnTo>
                  <a:lnTo>
                    <a:pt x="375" y="419"/>
                  </a:lnTo>
                  <a:lnTo>
                    <a:pt x="369" y="411"/>
                  </a:lnTo>
                  <a:lnTo>
                    <a:pt x="363" y="401"/>
                  </a:lnTo>
                  <a:lnTo>
                    <a:pt x="358" y="389"/>
                  </a:lnTo>
                  <a:lnTo>
                    <a:pt x="352" y="379"/>
                  </a:lnTo>
                  <a:lnTo>
                    <a:pt x="345" y="370"/>
                  </a:lnTo>
                  <a:lnTo>
                    <a:pt x="337" y="363"/>
                  </a:lnTo>
                  <a:lnTo>
                    <a:pt x="326" y="355"/>
                  </a:lnTo>
                  <a:lnTo>
                    <a:pt x="319" y="350"/>
                  </a:lnTo>
                  <a:lnTo>
                    <a:pt x="315" y="350"/>
                  </a:lnTo>
                  <a:lnTo>
                    <a:pt x="309" y="351"/>
                  </a:lnTo>
                  <a:lnTo>
                    <a:pt x="311" y="356"/>
                  </a:lnTo>
                  <a:lnTo>
                    <a:pt x="317" y="364"/>
                  </a:lnTo>
                  <a:lnTo>
                    <a:pt x="323" y="372"/>
                  </a:lnTo>
                  <a:lnTo>
                    <a:pt x="330" y="381"/>
                  </a:lnTo>
                  <a:lnTo>
                    <a:pt x="336" y="389"/>
                  </a:lnTo>
                  <a:lnTo>
                    <a:pt x="342" y="397"/>
                  </a:lnTo>
                  <a:lnTo>
                    <a:pt x="345" y="405"/>
                  </a:lnTo>
                  <a:lnTo>
                    <a:pt x="346" y="410"/>
                  </a:lnTo>
                  <a:lnTo>
                    <a:pt x="340" y="410"/>
                  </a:lnTo>
                  <a:lnTo>
                    <a:pt x="332" y="404"/>
                  </a:lnTo>
                  <a:lnTo>
                    <a:pt x="324" y="396"/>
                  </a:lnTo>
                  <a:lnTo>
                    <a:pt x="316" y="387"/>
                  </a:lnTo>
                  <a:lnTo>
                    <a:pt x="308" y="377"/>
                  </a:lnTo>
                  <a:lnTo>
                    <a:pt x="302" y="369"/>
                  </a:lnTo>
                  <a:lnTo>
                    <a:pt x="296" y="363"/>
                  </a:lnTo>
                  <a:lnTo>
                    <a:pt x="294" y="360"/>
                  </a:lnTo>
                  <a:lnTo>
                    <a:pt x="292" y="360"/>
                  </a:lnTo>
                  <a:lnTo>
                    <a:pt x="287" y="360"/>
                  </a:lnTo>
                  <a:lnTo>
                    <a:pt x="280" y="359"/>
                  </a:lnTo>
                  <a:lnTo>
                    <a:pt x="273" y="357"/>
                  </a:lnTo>
                  <a:lnTo>
                    <a:pt x="265" y="354"/>
                  </a:lnTo>
                  <a:lnTo>
                    <a:pt x="256" y="349"/>
                  </a:lnTo>
                  <a:lnTo>
                    <a:pt x="250" y="343"/>
                  </a:lnTo>
                  <a:lnTo>
                    <a:pt x="244" y="334"/>
                  </a:lnTo>
                  <a:lnTo>
                    <a:pt x="243" y="337"/>
                  </a:lnTo>
                  <a:lnTo>
                    <a:pt x="240" y="342"/>
                  </a:lnTo>
                  <a:lnTo>
                    <a:pt x="232" y="346"/>
                  </a:lnTo>
                  <a:lnTo>
                    <a:pt x="222" y="347"/>
                  </a:lnTo>
                  <a:lnTo>
                    <a:pt x="211" y="334"/>
                  </a:lnTo>
                  <a:lnTo>
                    <a:pt x="195" y="310"/>
                  </a:lnTo>
                  <a:lnTo>
                    <a:pt x="174" y="276"/>
                  </a:lnTo>
                  <a:lnTo>
                    <a:pt x="151" y="239"/>
                  </a:lnTo>
                  <a:lnTo>
                    <a:pt x="131" y="203"/>
                  </a:lnTo>
                  <a:lnTo>
                    <a:pt x="112" y="171"/>
                  </a:lnTo>
                  <a:lnTo>
                    <a:pt x="99" y="148"/>
                  </a:lnTo>
                  <a:lnTo>
                    <a:pt x="95" y="14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296"/>
            <p:cNvSpPr>
              <a:spLocks/>
            </p:cNvSpPr>
            <p:nvPr/>
          </p:nvSpPr>
          <p:spPr bwMode="auto">
            <a:xfrm>
              <a:off x="4587" y="670"/>
              <a:ext cx="76" cy="47"/>
            </a:xfrm>
            <a:custGeom>
              <a:avLst/>
              <a:gdLst>
                <a:gd name="T0" fmla="*/ 0 w 456"/>
                <a:gd name="T1" fmla="*/ 0 h 277"/>
                <a:gd name="T2" fmla="*/ 0 w 456"/>
                <a:gd name="T3" fmla="*/ 0 h 277"/>
                <a:gd name="T4" fmla="*/ 0 w 456"/>
                <a:gd name="T5" fmla="*/ 0 h 277"/>
                <a:gd name="T6" fmla="*/ 0 w 456"/>
                <a:gd name="T7" fmla="*/ 0 h 277"/>
                <a:gd name="T8" fmla="*/ 0 w 456"/>
                <a:gd name="T9" fmla="*/ 0 h 277"/>
                <a:gd name="T10" fmla="*/ 0 w 456"/>
                <a:gd name="T11" fmla="*/ 0 h 277"/>
                <a:gd name="T12" fmla="*/ 0 w 456"/>
                <a:gd name="T13" fmla="*/ 0 h 277"/>
                <a:gd name="T14" fmla="*/ 0 w 456"/>
                <a:gd name="T15" fmla="*/ 0 h 277"/>
                <a:gd name="T16" fmla="*/ 0 w 456"/>
                <a:gd name="T17" fmla="*/ 0 h 277"/>
                <a:gd name="T18" fmla="*/ 0 w 456"/>
                <a:gd name="T19" fmla="*/ 0 h 277"/>
                <a:gd name="T20" fmla="*/ 0 w 456"/>
                <a:gd name="T21" fmla="*/ 0 h 277"/>
                <a:gd name="T22" fmla="*/ 0 w 456"/>
                <a:gd name="T23" fmla="*/ 0 h 277"/>
                <a:gd name="T24" fmla="*/ 0 w 456"/>
                <a:gd name="T25" fmla="*/ 0 h 277"/>
                <a:gd name="T26" fmla="*/ 0 w 456"/>
                <a:gd name="T27" fmla="*/ 0 h 277"/>
                <a:gd name="T28" fmla="*/ 0 w 456"/>
                <a:gd name="T29" fmla="*/ 0 h 277"/>
                <a:gd name="T30" fmla="*/ 0 w 456"/>
                <a:gd name="T31" fmla="*/ 0 h 277"/>
                <a:gd name="T32" fmla="*/ 0 w 456"/>
                <a:gd name="T33" fmla="*/ 0 h 277"/>
                <a:gd name="T34" fmla="*/ 0 w 456"/>
                <a:gd name="T35" fmla="*/ 0 h 277"/>
                <a:gd name="T36" fmla="*/ 0 w 456"/>
                <a:gd name="T37" fmla="*/ 0 h 277"/>
                <a:gd name="T38" fmla="*/ 0 w 456"/>
                <a:gd name="T39" fmla="*/ 0 h 277"/>
                <a:gd name="T40" fmla="*/ 0 w 456"/>
                <a:gd name="T41" fmla="*/ 0 h 277"/>
                <a:gd name="T42" fmla="*/ 0 w 456"/>
                <a:gd name="T43" fmla="*/ 0 h 277"/>
                <a:gd name="T44" fmla="*/ 0 w 456"/>
                <a:gd name="T45" fmla="*/ 0 h 277"/>
                <a:gd name="T46" fmla="*/ 0 w 456"/>
                <a:gd name="T47" fmla="*/ 0 h 277"/>
                <a:gd name="T48" fmla="*/ 0 w 456"/>
                <a:gd name="T49" fmla="*/ 0 h 277"/>
                <a:gd name="T50" fmla="*/ 0 w 456"/>
                <a:gd name="T51" fmla="*/ 0 h 277"/>
                <a:gd name="T52" fmla="*/ 0 w 456"/>
                <a:gd name="T53" fmla="*/ 0 h 277"/>
                <a:gd name="T54" fmla="*/ 0 w 456"/>
                <a:gd name="T55" fmla="*/ 0 h 277"/>
                <a:gd name="T56" fmla="*/ 0 w 456"/>
                <a:gd name="T57" fmla="*/ 0 h 277"/>
                <a:gd name="T58" fmla="*/ 0 w 456"/>
                <a:gd name="T59" fmla="*/ 0 h 277"/>
                <a:gd name="T60" fmla="*/ 0 w 456"/>
                <a:gd name="T61" fmla="*/ 0 h 277"/>
                <a:gd name="T62" fmla="*/ 0 w 456"/>
                <a:gd name="T63" fmla="*/ 0 h 277"/>
                <a:gd name="T64" fmla="*/ 0 w 456"/>
                <a:gd name="T65" fmla="*/ 0 h 277"/>
                <a:gd name="T66" fmla="*/ 0 w 456"/>
                <a:gd name="T67" fmla="*/ 0 h 277"/>
                <a:gd name="T68" fmla="*/ 0 w 456"/>
                <a:gd name="T69" fmla="*/ 0 h 277"/>
                <a:gd name="T70" fmla="*/ 0 w 456"/>
                <a:gd name="T71" fmla="*/ 0 h 277"/>
                <a:gd name="T72" fmla="*/ 0 w 456"/>
                <a:gd name="T73" fmla="*/ 0 h 277"/>
                <a:gd name="T74" fmla="*/ 0 w 456"/>
                <a:gd name="T75" fmla="*/ 0 h 277"/>
                <a:gd name="T76" fmla="*/ 0 w 456"/>
                <a:gd name="T77" fmla="*/ 0 h 277"/>
                <a:gd name="T78" fmla="*/ 0 w 456"/>
                <a:gd name="T79" fmla="*/ 0 h 277"/>
                <a:gd name="T80" fmla="*/ 0 w 456"/>
                <a:gd name="T81" fmla="*/ 0 h 277"/>
                <a:gd name="T82" fmla="*/ 0 w 456"/>
                <a:gd name="T83" fmla="*/ 0 h 277"/>
                <a:gd name="T84" fmla="*/ 0 w 456"/>
                <a:gd name="T85" fmla="*/ 0 h 277"/>
                <a:gd name="T86" fmla="*/ 0 w 456"/>
                <a:gd name="T87" fmla="*/ 0 h 277"/>
                <a:gd name="T88" fmla="*/ 0 w 456"/>
                <a:gd name="T89" fmla="*/ 0 h 277"/>
                <a:gd name="T90" fmla="*/ 0 w 456"/>
                <a:gd name="T91" fmla="*/ 0 h 277"/>
                <a:gd name="T92" fmla="*/ 0 w 456"/>
                <a:gd name="T93" fmla="*/ 0 h 277"/>
                <a:gd name="T94" fmla="*/ 0 w 456"/>
                <a:gd name="T95" fmla="*/ 0 h 277"/>
                <a:gd name="T96" fmla="*/ 0 w 456"/>
                <a:gd name="T97" fmla="*/ 0 h 277"/>
                <a:gd name="T98" fmla="*/ 0 w 456"/>
                <a:gd name="T99" fmla="*/ 0 h 2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6"/>
                <a:gd name="T151" fmla="*/ 0 h 277"/>
                <a:gd name="T152" fmla="*/ 456 w 456"/>
                <a:gd name="T153" fmla="*/ 277 h 2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6" h="277">
                  <a:moveTo>
                    <a:pt x="6" y="3"/>
                  </a:moveTo>
                  <a:lnTo>
                    <a:pt x="12" y="2"/>
                  </a:lnTo>
                  <a:lnTo>
                    <a:pt x="17" y="2"/>
                  </a:lnTo>
                  <a:lnTo>
                    <a:pt x="25" y="1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5" y="1"/>
                  </a:lnTo>
                  <a:lnTo>
                    <a:pt x="68" y="1"/>
                  </a:lnTo>
                  <a:lnTo>
                    <a:pt x="81" y="2"/>
                  </a:lnTo>
                  <a:lnTo>
                    <a:pt x="95" y="5"/>
                  </a:lnTo>
                  <a:lnTo>
                    <a:pt x="110" y="7"/>
                  </a:lnTo>
                  <a:lnTo>
                    <a:pt x="127" y="11"/>
                  </a:lnTo>
                  <a:lnTo>
                    <a:pt x="144" y="16"/>
                  </a:lnTo>
                  <a:lnTo>
                    <a:pt x="161" y="21"/>
                  </a:lnTo>
                  <a:lnTo>
                    <a:pt x="181" y="29"/>
                  </a:lnTo>
                  <a:lnTo>
                    <a:pt x="200" y="37"/>
                  </a:lnTo>
                  <a:lnTo>
                    <a:pt x="220" y="47"/>
                  </a:lnTo>
                  <a:lnTo>
                    <a:pt x="223" y="47"/>
                  </a:lnTo>
                  <a:lnTo>
                    <a:pt x="227" y="47"/>
                  </a:lnTo>
                  <a:lnTo>
                    <a:pt x="232" y="46"/>
                  </a:lnTo>
                  <a:lnTo>
                    <a:pt x="236" y="46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0" y="45"/>
                  </a:lnTo>
                  <a:lnTo>
                    <a:pt x="254" y="46"/>
                  </a:lnTo>
                  <a:lnTo>
                    <a:pt x="258" y="51"/>
                  </a:lnTo>
                  <a:lnTo>
                    <a:pt x="256" y="57"/>
                  </a:lnTo>
                  <a:lnTo>
                    <a:pt x="253" y="63"/>
                  </a:lnTo>
                  <a:lnTo>
                    <a:pt x="251" y="65"/>
                  </a:lnTo>
                  <a:lnTo>
                    <a:pt x="256" y="69"/>
                  </a:lnTo>
                  <a:lnTo>
                    <a:pt x="272" y="78"/>
                  </a:lnTo>
                  <a:lnTo>
                    <a:pt x="292" y="91"/>
                  </a:lnTo>
                  <a:lnTo>
                    <a:pt x="318" y="111"/>
                  </a:lnTo>
                  <a:lnTo>
                    <a:pt x="345" y="135"/>
                  </a:lnTo>
                  <a:lnTo>
                    <a:pt x="372" y="163"/>
                  </a:lnTo>
                  <a:lnTo>
                    <a:pt x="396" y="195"/>
                  </a:lnTo>
                  <a:lnTo>
                    <a:pt x="414" y="231"/>
                  </a:lnTo>
                  <a:lnTo>
                    <a:pt x="421" y="240"/>
                  </a:lnTo>
                  <a:lnTo>
                    <a:pt x="426" y="247"/>
                  </a:lnTo>
                  <a:lnTo>
                    <a:pt x="432" y="251"/>
                  </a:lnTo>
                  <a:lnTo>
                    <a:pt x="437" y="256"/>
                  </a:lnTo>
                  <a:lnTo>
                    <a:pt x="443" y="258"/>
                  </a:lnTo>
                  <a:lnTo>
                    <a:pt x="447" y="262"/>
                  </a:lnTo>
                  <a:lnTo>
                    <a:pt x="451" y="264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0" y="275"/>
                  </a:lnTo>
                  <a:lnTo>
                    <a:pt x="444" y="276"/>
                  </a:lnTo>
                  <a:lnTo>
                    <a:pt x="440" y="276"/>
                  </a:lnTo>
                  <a:lnTo>
                    <a:pt x="439" y="276"/>
                  </a:lnTo>
                  <a:lnTo>
                    <a:pt x="435" y="277"/>
                  </a:lnTo>
                  <a:lnTo>
                    <a:pt x="430" y="277"/>
                  </a:lnTo>
                  <a:lnTo>
                    <a:pt x="422" y="276"/>
                  </a:lnTo>
                  <a:lnTo>
                    <a:pt x="414" y="275"/>
                  </a:lnTo>
                  <a:lnTo>
                    <a:pt x="406" y="273"/>
                  </a:lnTo>
                  <a:lnTo>
                    <a:pt x="397" y="267"/>
                  </a:lnTo>
                  <a:lnTo>
                    <a:pt x="388" y="260"/>
                  </a:lnTo>
                  <a:lnTo>
                    <a:pt x="396" y="263"/>
                  </a:lnTo>
                  <a:lnTo>
                    <a:pt x="403" y="263"/>
                  </a:lnTo>
                  <a:lnTo>
                    <a:pt x="408" y="264"/>
                  </a:lnTo>
                  <a:lnTo>
                    <a:pt x="413" y="263"/>
                  </a:lnTo>
                  <a:lnTo>
                    <a:pt x="416" y="262"/>
                  </a:lnTo>
                  <a:lnTo>
                    <a:pt x="417" y="260"/>
                  </a:lnTo>
                  <a:lnTo>
                    <a:pt x="416" y="258"/>
                  </a:lnTo>
                  <a:lnTo>
                    <a:pt x="412" y="255"/>
                  </a:lnTo>
                  <a:lnTo>
                    <a:pt x="403" y="245"/>
                  </a:lnTo>
                  <a:lnTo>
                    <a:pt x="394" y="234"/>
                  </a:lnTo>
                  <a:lnTo>
                    <a:pt x="387" y="223"/>
                  </a:lnTo>
                  <a:lnTo>
                    <a:pt x="381" y="212"/>
                  </a:lnTo>
                  <a:lnTo>
                    <a:pt x="373" y="200"/>
                  </a:lnTo>
                  <a:lnTo>
                    <a:pt x="364" y="187"/>
                  </a:lnTo>
                  <a:lnTo>
                    <a:pt x="352" y="173"/>
                  </a:lnTo>
                  <a:lnTo>
                    <a:pt x="337" y="156"/>
                  </a:lnTo>
                  <a:lnTo>
                    <a:pt x="326" y="146"/>
                  </a:lnTo>
                  <a:lnTo>
                    <a:pt x="315" y="136"/>
                  </a:lnTo>
                  <a:lnTo>
                    <a:pt x="302" y="126"/>
                  </a:lnTo>
                  <a:lnTo>
                    <a:pt x="289" y="116"/>
                  </a:lnTo>
                  <a:lnTo>
                    <a:pt x="275" y="107"/>
                  </a:lnTo>
                  <a:lnTo>
                    <a:pt x="262" y="98"/>
                  </a:lnTo>
                  <a:lnTo>
                    <a:pt x="248" y="90"/>
                  </a:lnTo>
                  <a:lnTo>
                    <a:pt x="235" y="82"/>
                  </a:lnTo>
                  <a:lnTo>
                    <a:pt x="221" y="75"/>
                  </a:lnTo>
                  <a:lnTo>
                    <a:pt x="205" y="69"/>
                  </a:lnTo>
                  <a:lnTo>
                    <a:pt x="187" y="62"/>
                  </a:lnTo>
                  <a:lnTo>
                    <a:pt x="170" y="56"/>
                  </a:lnTo>
                  <a:lnTo>
                    <a:pt x="154" y="53"/>
                  </a:lnTo>
                  <a:lnTo>
                    <a:pt x="139" y="53"/>
                  </a:lnTo>
                  <a:lnTo>
                    <a:pt x="128" y="56"/>
                  </a:lnTo>
                  <a:lnTo>
                    <a:pt x="120" y="63"/>
                  </a:lnTo>
                  <a:lnTo>
                    <a:pt x="108" y="67"/>
                  </a:lnTo>
                  <a:lnTo>
                    <a:pt x="92" y="67"/>
                  </a:lnTo>
                  <a:lnTo>
                    <a:pt x="74" y="63"/>
                  </a:lnTo>
                  <a:lnTo>
                    <a:pt x="54" y="57"/>
                  </a:lnTo>
                  <a:lnTo>
                    <a:pt x="35" y="49"/>
                  </a:lnTo>
                  <a:lnTo>
                    <a:pt x="18" y="40"/>
                  </a:lnTo>
                  <a:lnTo>
                    <a:pt x="8" y="32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297"/>
            <p:cNvSpPr>
              <a:spLocks/>
            </p:cNvSpPr>
            <p:nvPr/>
          </p:nvSpPr>
          <p:spPr bwMode="auto">
            <a:xfrm>
              <a:off x="4578" y="674"/>
              <a:ext cx="27" cy="32"/>
            </a:xfrm>
            <a:custGeom>
              <a:avLst/>
              <a:gdLst>
                <a:gd name="T0" fmla="*/ 0 w 159"/>
                <a:gd name="T1" fmla="*/ 0 h 193"/>
                <a:gd name="T2" fmla="*/ 0 w 159"/>
                <a:gd name="T3" fmla="*/ 0 h 193"/>
                <a:gd name="T4" fmla="*/ 0 w 159"/>
                <a:gd name="T5" fmla="*/ 0 h 193"/>
                <a:gd name="T6" fmla="*/ 0 w 159"/>
                <a:gd name="T7" fmla="*/ 0 h 193"/>
                <a:gd name="T8" fmla="*/ 0 w 159"/>
                <a:gd name="T9" fmla="*/ 0 h 193"/>
                <a:gd name="T10" fmla="*/ 0 w 159"/>
                <a:gd name="T11" fmla="*/ 0 h 193"/>
                <a:gd name="T12" fmla="*/ 0 w 159"/>
                <a:gd name="T13" fmla="*/ 0 h 193"/>
                <a:gd name="T14" fmla="*/ 0 w 159"/>
                <a:gd name="T15" fmla="*/ 0 h 193"/>
                <a:gd name="T16" fmla="*/ 0 w 159"/>
                <a:gd name="T17" fmla="*/ 0 h 193"/>
                <a:gd name="T18" fmla="*/ 0 w 159"/>
                <a:gd name="T19" fmla="*/ 0 h 193"/>
                <a:gd name="T20" fmla="*/ 0 w 159"/>
                <a:gd name="T21" fmla="*/ 0 h 193"/>
                <a:gd name="T22" fmla="*/ 0 w 159"/>
                <a:gd name="T23" fmla="*/ 0 h 193"/>
                <a:gd name="T24" fmla="*/ 0 w 159"/>
                <a:gd name="T25" fmla="*/ 0 h 193"/>
                <a:gd name="T26" fmla="*/ 0 w 159"/>
                <a:gd name="T27" fmla="*/ 0 h 193"/>
                <a:gd name="T28" fmla="*/ 0 w 159"/>
                <a:gd name="T29" fmla="*/ 0 h 193"/>
                <a:gd name="T30" fmla="*/ 0 w 159"/>
                <a:gd name="T31" fmla="*/ 0 h 193"/>
                <a:gd name="T32" fmla="*/ 0 w 159"/>
                <a:gd name="T33" fmla="*/ 0 h 193"/>
                <a:gd name="T34" fmla="*/ 0 w 159"/>
                <a:gd name="T35" fmla="*/ 0 h 193"/>
                <a:gd name="T36" fmla="*/ 0 w 159"/>
                <a:gd name="T37" fmla="*/ 0 h 193"/>
                <a:gd name="T38" fmla="*/ 0 w 159"/>
                <a:gd name="T39" fmla="*/ 0 h 193"/>
                <a:gd name="T40" fmla="*/ 0 w 159"/>
                <a:gd name="T41" fmla="*/ 0 h 193"/>
                <a:gd name="T42" fmla="*/ 0 w 159"/>
                <a:gd name="T43" fmla="*/ 0 h 193"/>
                <a:gd name="T44" fmla="*/ 0 w 159"/>
                <a:gd name="T45" fmla="*/ 0 h 193"/>
                <a:gd name="T46" fmla="*/ 0 w 159"/>
                <a:gd name="T47" fmla="*/ 0 h 193"/>
                <a:gd name="T48" fmla="*/ 0 w 159"/>
                <a:gd name="T49" fmla="*/ 0 h 193"/>
                <a:gd name="T50" fmla="*/ 0 w 159"/>
                <a:gd name="T51" fmla="*/ 0 h 193"/>
                <a:gd name="T52" fmla="*/ 0 w 159"/>
                <a:gd name="T53" fmla="*/ 0 h 193"/>
                <a:gd name="T54" fmla="*/ 0 w 159"/>
                <a:gd name="T55" fmla="*/ 0 h 193"/>
                <a:gd name="T56" fmla="*/ 0 w 159"/>
                <a:gd name="T57" fmla="*/ 0 h 193"/>
                <a:gd name="T58" fmla="*/ 0 w 159"/>
                <a:gd name="T59" fmla="*/ 0 h 193"/>
                <a:gd name="T60" fmla="*/ 0 w 159"/>
                <a:gd name="T61" fmla="*/ 0 h 193"/>
                <a:gd name="T62" fmla="*/ 0 w 159"/>
                <a:gd name="T63" fmla="*/ 0 h 193"/>
                <a:gd name="T64" fmla="*/ 0 w 159"/>
                <a:gd name="T65" fmla="*/ 0 h 193"/>
                <a:gd name="T66" fmla="*/ 0 w 159"/>
                <a:gd name="T67" fmla="*/ 0 h 193"/>
                <a:gd name="T68" fmla="*/ 0 w 159"/>
                <a:gd name="T69" fmla="*/ 0 h 193"/>
                <a:gd name="T70" fmla="*/ 0 w 159"/>
                <a:gd name="T71" fmla="*/ 0 h 193"/>
                <a:gd name="T72" fmla="*/ 0 w 159"/>
                <a:gd name="T73" fmla="*/ 0 h 193"/>
                <a:gd name="T74" fmla="*/ 0 w 159"/>
                <a:gd name="T75" fmla="*/ 0 h 1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193"/>
                <a:gd name="T116" fmla="*/ 159 w 159"/>
                <a:gd name="T117" fmla="*/ 193 h 1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193">
                  <a:moveTo>
                    <a:pt x="43" y="0"/>
                  </a:moveTo>
                  <a:lnTo>
                    <a:pt x="26" y="2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2" y="49"/>
                  </a:lnTo>
                  <a:lnTo>
                    <a:pt x="25" y="53"/>
                  </a:lnTo>
                  <a:lnTo>
                    <a:pt x="53" y="60"/>
                  </a:lnTo>
                  <a:lnTo>
                    <a:pt x="73" y="69"/>
                  </a:lnTo>
                  <a:lnTo>
                    <a:pt x="86" y="80"/>
                  </a:lnTo>
                  <a:lnTo>
                    <a:pt x="93" y="91"/>
                  </a:lnTo>
                  <a:lnTo>
                    <a:pt x="96" y="101"/>
                  </a:lnTo>
                  <a:lnTo>
                    <a:pt x="96" y="110"/>
                  </a:lnTo>
                  <a:lnTo>
                    <a:pt x="96" y="117"/>
                  </a:lnTo>
                  <a:lnTo>
                    <a:pt x="95" y="119"/>
                  </a:lnTo>
                  <a:lnTo>
                    <a:pt x="136" y="193"/>
                  </a:lnTo>
                  <a:lnTo>
                    <a:pt x="138" y="193"/>
                  </a:lnTo>
                  <a:lnTo>
                    <a:pt x="142" y="191"/>
                  </a:lnTo>
                  <a:lnTo>
                    <a:pt x="147" y="188"/>
                  </a:lnTo>
                  <a:lnTo>
                    <a:pt x="152" y="182"/>
                  </a:lnTo>
                  <a:lnTo>
                    <a:pt x="157" y="172"/>
                  </a:lnTo>
                  <a:lnTo>
                    <a:pt x="159" y="159"/>
                  </a:lnTo>
                  <a:lnTo>
                    <a:pt x="157" y="141"/>
                  </a:lnTo>
                  <a:lnTo>
                    <a:pt x="149" y="116"/>
                  </a:lnTo>
                  <a:lnTo>
                    <a:pt x="138" y="88"/>
                  </a:lnTo>
                  <a:lnTo>
                    <a:pt x="125" y="68"/>
                  </a:lnTo>
                  <a:lnTo>
                    <a:pt x="112" y="55"/>
                  </a:lnTo>
                  <a:lnTo>
                    <a:pt x="98" y="49"/>
                  </a:lnTo>
                  <a:lnTo>
                    <a:pt x="84" y="43"/>
                  </a:lnTo>
                  <a:lnTo>
                    <a:pt x="71" y="40"/>
                  </a:lnTo>
                  <a:lnTo>
                    <a:pt x="60" y="34"/>
                  </a:lnTo>
                  <a:lnTo>
                    <a:pt x="52" y="25"/>
                  </a:lnTo>
                  <a:lnTo>
                    <a:pt x="46" y="15"/>
                  </a:lnTo>
                  <a:lnTo>
                    <a:pt x="44" y="7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298"/>
            <p:cNvSpPr>
              <a:spLocks/>
            </p:cNvSpPr>
            <p:nvPr/>
          </p:nvSpPr>
          <p:spPr bwMode="auto">
            <a:xfrm>
              <a:off x="4600" y="685"/>
              <a:ext cx="8" cy="22"/>
            </a:xfrm>
            <a:custGeom>
              <a:avLst/>
              <a:gdLst>
                <a:gd name="T0" fmla="*/ 0 w 44"/>
                <a:gd name="T1" fmla="*/ 0 h 135"/>
                <a:gd name="T2" fmla="*/ 0 w 44"/>
                <a:gd name="T3" fmla="*/ 0 h 135"/>
                <a:gd name="T4" fmla="*/ 0 w 44"/>
                <a:gd name="T5" fmla="*/ 0 h 135"/>
                <a:gd name="T6" fmla="*/ 0 w 44"/>
                <a:gd name="T7" fmla="*/ 0 h 135"/>
                <a:gd name="T8" fmla="*/ 0 w 44"/>
                <a:gd name="T9" fmla="*/ 0 h 135"/>
                <a:gd name="T10" fmla="*/ 0 w 44"/>
                <a:gd name="T11" fmla="*/ 0 h 135"/>
                <a:gd name="T12" fmla="*/ 0 w 44"/>
                <a:gd name="T13" fmla="*/ 0 h 135"/>
                <a:gd name="T14" fmla="*/ 0 w 44"/>
                <a:gd name="T15" fmla="*/ 0 h 135"/>
                <a:gd name="T16" fmla="*/ 0 w 44"/>
                <a:gd name="T17" fmla="*/ 0 h 135"/>
                <a:gd name="T18" fmla="*/ 0 w 44"/>
                <a:gd name="T19" fmla="*/ 0 h 135"/>
                <a:gd name="T20" fmla="*/ 0 w 44"/>
                <a:gd name="T21" fmla="*/ 0 h 135"/>
                <a:gd name="T22" fmla="*/ 0 w 44"/>
                <a:gd name="T23" fmla="*/ 0 h 135"/>
                <a:gd name="T24" fmla="*/ 0 w 44"/>
                <a:gd name="T25" fmla="*/ 0 h 135"/>
                <a:gd name="T26" fmla="*/ 0 w 44"/>
                <a:gd name="T27" fmla="*/ 0 h 135"/>
                <a:gd name="T28" fmla="*/ 0 w 44"/>
                <a:gd name="T29" fmla="*/ 0 h 135"/>
                <a:gd name="T30" fmla="*/ 0 w 44"/>
                <a:gd name="T31" fmla="*/ 0 h 135"/>
                <a:gd name="T32" fmla="*/ 0 w 44"/>
                <a:gd name="T33" fmla="*/ 0 h 135"/>
                <a:gd name="T34" fmla="*/ 0 w 44"/>
                <a:gd name="T35" fmla="*/ 0 h 135"/>
                <a:gd name="T36" fmla="*/ 0 w 44"/>
                <a:gd name="T37" fmla="*/ 0 h 135"/>
                <a:gd name="T38" fmla="*/ 0 w 44"/>
                <a:gd name="T39" fmla="*/ 0 h 135"/>
                <a:gd name="T40" fmla="*/ 0 w 44"/>
                <a:gd name="T41" fmla="*/ 0 h 135"/>
                <a:gd name="T42" fmla="*/ 0 w 44"/>
                <a:gd name="T43" fmla="*/ 0 h 135"/>
                <a:gd name="T44" fmla="*/ 0 w 44"/>
                <a:gd name="T45" fmla="*/ 0 h 135"/>
                <a:gd name="T46" fmla="*/ 0 w 44"/>
                <a:gd name="T47" fmla="*/ 0 h 135"/>
                <a:gd name="T48" fmla="*/ 0 w 44"/>
                <a:gd name="T49" fmla="*/ 0 h 135"/>
                <a:gd name="T50" fmla="*/ 0 w 44"/>
                <a:gd name="T51" fmla="*/ 0 h 135"/>
                <a:gd name="T52" fmla="*/ 0 w 44"/>
                <a:gd name="T53" fmla="*/ 0 h 135"/>
                <a:gd name="T54" fmla="*/ 0 w 44"/>
                <a:gd name="T55" fmla="*/ 0 h 135"/>
                <a:gd name="T56" fmla="*/ 0 w 44"/>
                <a:gd name="T57" fmla="*/ 0 h 135"/>
                <a:gd name="T58" fmla="*/ 0 w 44"/>
                <a:gd name="T59" fmla="*/ 0 h 135"/>
                <a:gd name="T60" fmla="*/ 0 w 44"/>
                <a:gd name="T61" fmla="*/ 0 h 135"/>
                <a:gd name="T62" fmla="*/ 0 w 44"/>
                <a:gd name="T63" fmla="*/ 0 h 135"/>
                <a:gd name="T64" fmla="*/ 0 w 44"/>
                <a:gd name="T65" fmla="*/ 0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135"/>
                <a:gd name="T101" fmla="*/ 44 w 44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135">
                  <a:moveTo>
                    <a:pt x="1" y="4"/>
                  </a:moveTo>
                  <a:lnTo>
                    <a:pt x="7" y="13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2"/>
                  </a:lnTo>
                  <a:lnTo>
                    <a:pt x="31" y="76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29" y="118"/>
                  </a:lnTo>
                  <a:lnTo>
                    <a:pt x="25" y="124"/>
                  </a:lnTo>
                  <a:lnTo>
                    <a:pt x="20" y="129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4" y="134"/>
                  </a:lnTo>
                  <a:lnTo>
                    <a:pt x="18" y="135"/>
                  </a:lnTo>
                  <a:lnTo>
                    <a:pt x="24" y="135"/>
                  </a:lnTo>
                  <a:lnTo>
                    <a:pt x="26" y="134"/>
                  </a:lnTo>
                  <a:lnTo>
                    <a:pt x="27" y="134"/>
                  </a:lnTo>
                  <a:lnTo>
                    <a:pt x="31" y="132"/>
                  </a:lnTo>
                  <a:lnTo>
                    <a:pt x="36" y="127"/>
                  </a:lnTo>
                  <a:lnTo>
                    <a:pt x="40" y="121"/>
                  </a:lnTo>
                  <a:lnTo>
                    <a:pt x="43" y="112"/>
                  </a:lnTo>
                  <a:lnTo>
                    <a:pt x="44" y="97"/>
                  </a:lnTo>
                  <a:lnTo>
                    <a:pt x="42" y="78"/>
                  </a:lnTo>
                  <a:lnTo>
                    <a:pt x="36" y="54"/>
                  </a:lnTo>
                  <a:lnTo>
                    <a:pt x="30" y="39"/>
                  </a:lnTo>
                  <a:lnTo>
                    <a:pt x="25" y="26"/>
                  </a:lnTo>
                  <a:lnTo>
                    <a:pt x="18" y="15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299"/>
            <p:cNvSpPr>
              <a:spLocks/>
            </p:cNvSpPr>
            <p:nvPr/>
          </p:nvSpPr>
          <p:spPr bwMode="auto">
            <a:xfrm>
              <a:off x="4634" y="718"/>
              <a:ext cx="9" cy="9"/>
            </a:xfrm>
            <a:custGeom>
              <a:avLst/>
              <a:gdLst>
                <a:gd name="T0" fmla="*/ 0 w 50"/>
                <a:gd name="T1" fmla="*/ 0 h 53"/>
                <a:gd name="T2" fmla="*/ 0 w 50"/>
                <a:gd name="T3" fmla="*/ 0 h 53"/>
                <a:gd name="T4" fmla="*/ 0 w 50"/>
                <a:gd name="T5" fmla="*/ 0 h 53"/>
                <a:gd name="T6" fmla="*/ 0 w 50"/>
                <a:gd name="T7" fmla="*/ 0 h 53"/>
                <a:gd name="T8" fmla="*/ 0 w 50"/>
                <a:gd name="T9" fmla="*/ 0 h 53"/>
                <a:gd name="T10" fmla="*/ 0 w 50"/>
                <a:gd name="T11" fmla="*/ 0 h 53"/>
                <a:gd name="T12" fmla="*/ 0 w 50"/>
                <a:gd name="T13" fmla="*/ 0 h 53"/>
                <a:gd name="T14" fmla="*/ 0 w 50"/>
                <a:gd name="T15" fmla="*/ 0 h 53"/>
                <a:gd name="T16" fmla="*/ 0 w 50"/>
                <a:gd name="T17" fmla="*/ 0 h 53"/>
                <a:gd name="T18" fmla="*/ 0 w 50"/>
                <a:gd name="T19" fmla="*/ 0 h 53"/>
                <a:gd name="T20" fmla="*/ 0 w 50"/>
                <a:gd name="T21" fmla="*/ 0 h 53"/>
                <a:gd name="T22" fmla="*/ 0 w 50"/>
                <a:gd name="T23" fmla="*/ 0 h 53"/>
                <a:gd name="T24" fmla="*/ 0 w 50"/>
                <a:gd name="T25" fmla="*/ 0 h 53"/>
                <a:gd name="T26" fmla="*/ 0 w 50"/>
                <a:gd name="T27" fmla="*/ 0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53"/>
                <a:gd name="T44" fmla="*/ 50 w 50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53">
                  <a:moveTo>
                    <a:pt x="0" y="6"/>
                  </a:moveTo>
                  <a:lnTo>
                    <a:pt x="1" y="8"/>
                  </a:lnTo>
                  <a:lnTo>
                    <a:pt x="5" y="13"/>
                  </a:lnTo>
                  <a:lnTo>
                    <a:pt x="10" y="21"/>
                  </a:lnTo>
                  <a:lnTo>
                    <a:pt x="17" y="30"/>
                  </a:lnTo>
                  <a:lnTo>
                    <a:pt x="24" y="38"/>
                  </a:lnTo>
                  <a:lnTo>
                    <a:pt x="33" y="45"/>
                  </a:lnTo>
                  <a:lnTo>
                    <a:pt x="41" y="51"/>
                  </a:lnTo>
                  <a:lnTo>
                    <a:pt x="50" y="53"/>
                  </a:lnTo>
                  <a:lnTo>
                    <a:pt x="35" y="27"/>
                  </a:lnTo>
                  <a:lnTo>
                    <a:pt x="25" y="11"/>
                  </a:lnTo>
                  <a:lnTo>
                    <a:pt x="20" y="3"/>
                  </a:lnTo>
                  <a:lnTo>
                    <a:pt x="1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300"/>
            <p:cNvSpPr>
              <a:spLocks/>
            </p:cNvSpPr>
            <p:nvPr/>
          </p:nvSpPr>
          <p:spPr bwMode="auto">
            <a:xfrm>
              <a:off x="4629" y="720"/>
              <a:ext cx="8" cy="8"/>
            </a:xfrm>
            <a:custGeom>
              <a:avLst/>
              <a:gdLst>
                <a:gd name="T0" fmla="*/ 0 w 50"/>
                <a:gd name="T1" fmla="*/ 0 h 46"/>
                <a:gd name="T2" fmla="*/ 0 w 50"/>
                <a:gd name="T3" fmla="*/ 0 h 46"/>
                <a:gd name="T4" fmla="*/ 0 w 50"/>
                <a:gd name="T5" fmla="*/ 0 h 46"/>
                <a:gd name="T6" fmla="*/ 0 w 50"/>
                <a:gd name="T7" fmla="*/ 0 h 46"/>
                <a:gd name="T8" fmla="*/ 0 w 50"/>
                <a:gd name="T9" fmla="*/ 0 h 46"/>
                <a:gd name="T10" fmla="*/ 0 w 50"/>
                <a:gd name="T11" fmla="*/ 0 h 46"/>
                <a:gd name="T12" fmla="*/ 0 w 50"/>
                <a:gd name="T13" fmla="*/ 0 h 46"/>
                <a:gd name="T14" fmla="*/ 0 w 50"/>
                <a:gd name="T15" fmla="*/ 0 h 46"/>
                <a:gd name="T16" fmla="*/ 0 w 50"/>
                <a:gd name="T17" fmla="*/ 0 h 46"/>
                <a:gd name="T18" fmla="*/ 0 w 50"/>
                <a:gd name="T19" fmla="*/ 0 h 46"/>
                <a:gd name="T20" fmla="*/ 0 w 50"/>
                <a:gd name="T21" fmla="*/ 0 h 46"/>
                <a:gd name="T22" fmla="*/ 0 w 50"/>
                <a:gd name="T23" fmla="*/ 0 h 46"/>
                <a:gd name="T24" fmla="*/ 0 w 50"/>
                <a:gd name="T25" fmla="*/ 0 h 46"/>
                <a:gd name="T26" fmla="*/ 0 w 50"/>
                <a:gd name="T27" fmla="*/ 0 h 46"/>
                <a:gd name="T28" fmla="*/ 0 w 50"/>
                <a:gd name="T29" fmla="*/ 0 h 46"/>
                <a:gd name="T30" fmla="*/ 0 w 50"/>
                <a:gd name="T31" fmla="*/ 0 h 46"/>
                <a:gd name="T32" fmla="*/ 0 w 50"/>
                <a:gd name="T33" fmla="*/ 0 h 46"/>
                <a:gd name="T34" fmla="*/ 0 w 50"/>
                <a:gd name="T35" fmla="*/ 0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46"/>
                <a:gd name="T56" fmla="*/ 50 w 50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46">
                  <a:moveTo>
                    <a:pt x="0" y="5"/>
                  </a:moveTo>
                  <a:lnTo>
                    <a:pt x="1" y="8"/>
                  </a:lnTo>
                  <a:lnTo>
                    <a:pt x="4" y="12"/>
                  </a:lnTo>
                  <a:lnTo>
                    <a:pt x="10" y="18"/>
                  </a:lnTo>
                  <a:lnTo>
                    <a:pt x="16" y="26"/>
                  </a:lnTo>
                  <a:lnTo>
                    <a:pt x="24" y="33"/>
                  </a:lnTo>
                  <a:lnTo>
                    <a:pt x="32" y="39"/>
                  </a:lnTo>
                  <a:lnTo>
                    <a:pt x="41" y="44"/>
                  </a:lnTo>
                  <a:lnTo>
                    <a:pt x="50" y="46"/>
                  </a:lnTo>
                  <a:lnTo>
                    <a:pt x="40" y="32"/>
                  </a:lnTo>
                  <a:lnTo>
                    <a:pt x="31" y="22"/>
                  </a:lnTo>
                  <a:lnTo>
                    <a:pt x="25" y="14"/>
                  </a:lnTo>
                  <a:lnTo>
                    <a:pt x="19" y="9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301"/>
            <p:cNvSpPr>
              <a:spLocks/>
            </p:cNvSpPr>
            <p:nvPr/>
          </p:nvSpPr>
          <p:spPr bwMode="auto">
            <a:xfrm>
              <a:off x="4624" y="723"/>
              <a:ext cx="5" cy="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0 w 30"/>
                <a:gd name="T5" fmla="*/ 0 h 24"/>
                <a:gd name="T6" fmla="*/ 0 w 30"/>
                <a:gd name="T7" fmla="*/ 0 h 24"/>
                <a:gd name="T8" fmla="*/ 0 w 30"/>
                <a:gd name="T9" fmla="*/ 0 h 24"/>
                <a:gd name="T10" fmla="*/ 0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"/>
                <a:gd name="T32" fmla="*/ 30 w 3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">
                  <a:moveTo>
                    <a:pt x="0" y="5"/>
                  </a:moveTo>
                  <a:lnTo>
                    <a:pt x="1" y="9"/>
                  </a:lnTo>
                  <a:lnTo>
                    <a:pt x="6" y="14"/>
                  </a:lnTo>
                  <a:lnTo>
                    <a:pt x="16" y="21"/>
                  </a:lnTo>
                  <a:lnTo>
                    <a:pt x="30" y="24"/>
                  </a:lnTo>
                  <a:lnTo>
                    <a:pt x="20" y="12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302"/>
            <p:cNvSpPr>
              <a:spLocks/>
            </p:cNvSpPr>
            <p:nvPr/>
          </p:nvSpPr>
          <p:spPr bwMode="auto">
            <a:xfrm>
              <a:off x="4641" y="717"/>
              <a:ext cx="8" cy="10"/>
            </a:xfrm>
            <a:custGeom>
              <a:avLst/>
              <a:gdLst>
                <a:gd name="T0" fmla="*/ 0 w 52"/>
                <a:gd name="T1" fmla="*/ 0 h 65"/>
                <a:gd name="T2" fmla="*/ 0 w 52"/>
                <a:gd name="T3" fmla="*/ 0 h 65"/>
                <a:gd name="T4" fmla="*/ 0 w 52"/>
                <a:gd name="T5" fmla="*/ 0 h 65"/>
                <a:gd name="T6" fmla="*/ 0 w 52"/>
                <a:gd name="T7" fmla="*/ 0 h 65"/>
                <a:gd name="T8" fmla="*/ 0 w 52"/>
                <a:gd name="T9" fmla="*/ 0 h 65"/>
                <a:gd name="T10" fmla="*/ 0 w 52"/>
                <a:gd name="T11" fmla="*/ 0 h 65"/>
                <a:gd name="T12" fmla="*/ 0 w 52"/>
                <a:gd name="T13" fmla="*/ 0 h 65"/>
                <a:gd name="T14" fmla="*/ 0 w 52"/>
                <a:gd name="T15" fmla="*/ 0 h 65"/>
                <a:gd name="T16" fmla="*/ 0 w 52"/>
                <a:gd name="T17" fmla="*/ 0 h 65"/>
                <a:gd name="T18" fmla="*/ 0 w 52"/>
                <a:gd name="T19" fmla="*/ 0 h 65"/>
                <a:gd name="T20" fmla="*/ 0 w 52"/>
                <a:gd name="T21" fmla="*/ 0 h 65"/>
                <a:gd name="T22" fmla="*/ 0 w 52"/>
                <a:gd name="T23" fmla="*/ 0 h 65"/>
                <a:gd name="T24" fmla="*/ 0 w 52"/>
                <a:gd name="T25" fmla="*/ 0 h 65"/>
                <a:gd name="T26" fmla="*/ 0 w 52"/>
                <a:gd name="T27" fmla="*/ 0 h 65"/>
                <a:gd name="T28" fmla="*/ 0 w 52"/>
                <a:gd name="T29" fmla="*/ 0 h 65"/>
                <a:gd name="T30" fmla="*/ 0 w 52"/>
                <a:gd name="T31" fmla="*/ 0 h 65"/>
                <a:gd name="T32" fmla="*/ 0 w 52"/>
                <a:gd name="T33" fmla="*/ 0 h 65"/>
                <a:gd name="T34" fmla="*/ 0 w 52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65"/>
                <a:gd name="T56" fmla="*/ 52 w 52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65">
                  <a:moveTo>
                    <a:pt x="0" y="6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1" y="25"/>
                  </a:lnTo>
                  <a:lnTo>
                    <a:pt x="18" y="35"/>
                  </a:lnTo>
                  <a:lnTo>
                    <a:pt x="26" y="46"/>
                  </a:lnTo>
                  <a:lnTo>
                    <a:pt x="35" y="55"/>
                  </a:lnTo>
                  <a:lnTo>
                    <a:pt x="44" y="62"/>
                  </a:lnTo>
                  <a:lnTo>
                    <a:pt x="52" y="65"/>
                  </a:lnTo>
                  <a:lnTo>
                    <a:pt x="44" y="51"/>
                  </a:lnTo>
                  <a:lnTo>
                    <a:pt x="36" y="37"/>
                  </a:lnTo>
                  <a:lnTo>
                    <a:pt x="31" y="26"/>
                  </a:lnTo>
                  <a:lnTo>
                    <a:pt x="26" y="17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303"/>
            <p:cNvSpPr>
              <a:spLocks/>
            </p:cNvSpPr>
            <p:nvPr/>
          </p:nvSpPr>
          <p:spPr bwMode="auto">
            <a:xfrm>
              <a:off x="4648" y="715"/>
              <a:ext cx="8" cy="11"/>
            </a:xfrm>
            <a:custGeom>
              <a:avLst/>
              <a:gdLst>
                <a:gd name="T0" fmla="*/ 0 w 46"/>
                <a:gd name="T1" fmla="*/ 0 h 64"/>
                <a:gd name="T2" fmla="*/ 0 w 46"/>
                <a:gd name="T3" fmla="*/ 0 h 64"/>
                <a:gd name="T4" fmla="*/ 0 w 46"/>
                <a:gd name="T5" fmla="*/ 0 h 64"/>
                <a:gd name="T6" fmla="*/ 0 w 46"/>
                <a:gd name="T7" fmla="*/ 0 h 64"/>
                <a:gd name="T8" fmla="*/ 0 w 46"/>
                <a:gd name="T9" fmla="*/ 0 h 64"/>
                <a:gd name="T10" fmla="*/ 0 w 46"/>
                <a:gd name="T11" fmla="*/ 0 h 64"/>
                <a:gd name="T12" fmla="*/ 0 w 46"/>
                <a:gd name="T13" fmla="*/ 0 h 64"/>
                <a:gd name="T14" fmla="*/ 0 w 46"/>
                <a:gd name="T15" fmla="*/ 0 h 64"/>
                <a:gd name="T16" fmla="*/ 0 w 46"/>
                <a:gd name="T17" fmla="*/ 0 h 64"/>
                <a:gd name="T18" fmla="*/ 0 w 46"/>
                <a:gd name="T19" fmla="*/ 0 h 64"/>
                <a:gd name="T20" fmla="*/ 0 w 46"/>
                <a:gd name="T21" fmla="*/ 0 h 64"/>
                <a:gd name="T22" fmla="*/ 0 w 46"/>
                <a:gd name="T23" fmla="*/ 0 h 64"/>
                <a:gd name="T24" fmla="*/ 0 w 46"/>
                <a:gd name="T25" fmla="*/ 0 h 64"/>
                <a:gd name="T26" fmla="*/ 0 w 46"/>
                <a:gd name="T27" fmla="*/ 0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64"/>
                <a:gd name="T44" fmla="*/ 46 w 46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64">
                  <a:moveTo>
                    <a:pt x="0" y="3"/>
                  </a:moveTo>
                  <a:lnTo>
                    <a:pt x="1" y="5"/>
                  </a:lnTo>
                  <a:lnTo>
                    <a:pt x="4" y="12"/>
                  </a:lnTo>
                  <a:lnTo>
                    <a:pt x="8" y="22"/>
                  </a:lnTo>
                  <a:lnTo>
                    <a:pt x="15" y="32"/>
                  </a:lnTo>
                  <a:lnTo>
                    <a:pt x="21" y="43"/>
                  </a:lnTo>
                  <a:lnTo>
                    <a:pt x="29" y="53"/>
                  </a:lnTo>
                  <a:lnTo>
                    <a:pt x="38" y="61"/>
                  </a:lnTo>
                  <a:lnTo>
                    <a:pt x="46" y="64"/>
                  </a:lnTo>
                  <a:lnTo>
                    <a:pt x="33" y="36"/>
                  </a:lnTo>
                  <a:lnTo>
                    <a:pt x="25" y="16"/>
                  </a:lnTo>
                  <a:lnTo>
                    <a:pt x="20" y="4"/>
                  </a:lnTo>
                  <a:lnTo>
                    <a:pt x="1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304"/>
            <p:cNvSpPr>
              <a:spLocks/>
            </p:cNvSpPr>
            <p:nvPr/>
          </p:nvSpPr>
          <p:spPr bwMode="auto">
            <a:xfrm>
              <a:off x="4618" y="715"/>
              <a:ext cx="5" cy="8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w 30"/>
                <a:gd name="T13" fmla="*/ 0 h 50"/>
                <a:gd name="T14" fmla="*/ 0 w 30"/>
                <a:gd name="T15" fmla="*/ 0 h 50"/>
                <a:gd name="T16" fmla="*/ 0 w 30"/>
                <a:gd name="T17" fmla="*/ 0 h 50"/>
                <a:gd name="T18" fmla="*/ 0 w 30"/>
                <a:gd name="T19" fmla="*/ 0 h 50"/>
                <a:gd name="T20" fmla="*/ 0 w 30"/>
                <a:gd name="T21" fmla="*/ 0 h 50"/>
                <a:gd name="T22" fmla="*/ 0 w 30"/>
                <a:gd name="T23" fmla="*/ 0 h 50"/>
                <a:gd name="T24" fmla="*/ 0 w 30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0" y="49"/>
                  </a:moveTo>
                  <a:lnTo>
                    <a:pt x="3" y="50"/>
                  </a:lnTo>
                  <a:lnTo>
                    <a:pt x="11" y="50"/>
                  </a:lnTo>
                  <a:lnTo>
                    <a:pt x="21" y="50"/>
                  </a:lnTo>
                  <a:lnTo>
                    <a:pt x="30" y="47"/>
                  </a:lnTo>
                  <a:lnTo>
                    <a:pt x="29" y="29"/>
                  </a:lnTo>
                  <a:lnTo>
                    <a:pt x="22" y="1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11" y="7"/>
                  </a:lnTo>
                  <a:lnTo>
                    <a:pt x="15" y="23"/>
                  </a:lnTo>
                  <a:lnTo>
                    <a:pt x="14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305"/>
            <p:cNvSpPr>
              <a:spLocks/>
            </p:cNvSpPr>
            <p:nvPr/>
          </p:nvSpPr>
          <p:spPr bwMode="auto">
            <a:xfrm>
              <a:off x="4624" y="710"/>
              <a:ext cx="6" cy="9"/>
            </a:xfrm>
            <a:custGeom>
              <a:avLst/>
              <a:gdLst>
                <a:gd name="T0" fmla="*/ 0 w 35"/>
                <a:gd name="T1" fmla="*/ 0 h 58"/>
                <a:gd name="T2" fmla="*/ 0 w 35"/>
                <a:gd name="T3" fmla="*/ 0 h 58"/>
                <a:gd name="T4" fmla="*/ 0 w 35"/>
                <a:gd name="T5" fmla="*/ 0 h 58"/>
                <a:gd name="T6" fmla="*/ 0 w 35"/>
                <a:gd name="T7" fmla="*/ 0 h 58"/>
                <a:gd name="T8" fmla="*/ 0 w 35"/>
                <a:gd name="T9" fmla="*/ 0 h 58"/>
                <a:gd name="T10" fmla="*/ 0 w 35"/>
                <a:gd name="T11" fmla="*/ 0 h 58"/>
                <a:gd name="T12" fmla="*/ 0 w 35"/>
                <a:gd name="T13" fmla="*/ 0 h 58"/>
                <a:gd name="T14" fmla="*/ 0 w 35"/>
                <a:gd name="T15" fmla="*/ 0 h 58"/>
                <a:gd name="T16" fmla="*/ 0 w 35"/>
                <a:gd name="T17" fmla="*/ 0 h 58"/>
                <a:gd name="T18" fmla="*/ 0 w 35"/>
                <a:gd name="T19" fmla="*/ 0 h 58"/>
                <a:gd name="T20" fmla="*/ 0 w 35"/>
                <a:gd name="T21" fmla="*/ 0 h 58"/>
                <a:gd name="T22" fmla="*/ 0 w 35"/>
                <a:gd name="T23" fmla="*/ 0 h 58"/>
                <a:gd name="T24" fmla="*/ 0 w 35"/>
                <a:gd name="T25" fmla="*/ 0 h 58"/>
                <a:gd name="T26" fmla="*/ 0 w 35"/>
                <a:gd name="T27" fmla="*/ 0 h 58"/>
                <a:gd name="T28" fmla="*/ 0 w 35"/>
                <a:gd name="T29" fmla="*/ 0 h 58"/>
                <a:gd name="T30" fmla="*/ 0 w 35"/>
                <a:gd name="T31" fmla="*/ 0 h 58"/>
                <a:gd name="T32" fmla="*/ 0 w 35"/>
                <a:gd name="T33" fmla="*/ 0 h 58"/>
                <a:gd name="T34" fmla="*/ 0 w 35"/>
                <a:gd name="T35" fmla="*/ 0 h 58"/>
                <a:gd name="T36" fmla="*/ 0 w 35"/>
                <a:gd name="T37" fmla="*/ 0 h 58"/>
                <a:gd name="T38" fmla="*/ 0 w 35"/>
                <a:gd name="T39" fmla="*/ 0 h 58"/>
                <a:gd name="T40" fmla="*/ 0 w 35"/>
                <a:gd name="T41" fmla="*/ 0 h 58"/>
                <a:gd name="T42" fmla="*/ 0 w 35"/>
                <a:gd name="T43" fmla="*/ 0 h 58"/>
                <a:gd name="T44" fmla="*/ 0 w 35"/>
                <a:gd name="T45" fmla="*/ 0 h 58"/>
                <a:gd name="T46" fmla="*/ 0 w 35"/>
                <a:gd name="T47" fmla="*/ 0 h 58"/>
                <a:gd name="T48" fmla="*/ 0 w 35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58"/>
                <a:gd name="T77" fmla="*/ 35 w 35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58">
                  <a:moveTo>
                    <a:pt x="0" y="52"/>
                  </a:moveTo>
                  <a:lnTo>
                    <a:pt x="1" y="52"/>
                  </a:lnTo>
                  <a:lnTo>
                    <a:pt x="3" y="54"/>
                  </a:lnTo>
                  <a:lnTo>
                    <a:pt x="7" y="56"/>
                  </a:lnTo>
                  <a:lnTo>
                    <a:pt x="12" y="57"/>
                  </a:lnTo>
                  <a:lnTo>
                    <a:pt x="17" y="58"/>
                  </a:lnTo>
                  <a:lnTo>
                    <a:pt x="24" y="58"/>
                  </a:lnTo>
                  <a:lnTo>
                    <a:pt x="29" y="58"/>
                  </a:lnTo>
                  <a:lnTo>
                    <a:pt x="34" y="57"/>
                  </a:lnTo>
                  <a:lnTo>
                    <a:pt x="35" y="47"/>
                  </a:lnTo>
                  <a:lnTo>
                    <a:pt x="33" y="38"/>
                  </a:lnTo>
                  <a:lnTo>
                    <a:pt x="28" y="28"/>
                  </a:lnTo>
                  <a:lnTo>
                    <a:pt x="22" y="19"/>
                  </a:lnTo>
                  <a:lnTo>
                    <a:pt x="15" y="11"/>
                  </a:lnTo>
                  <a:lnTo>
                    <a:pt x="9" y="5"/>
                  </a:lnTo>
                  <a:lnTo>
                    <a:pt x="5" y="1"/>
                  </a:lnTo>
                  <a:lnTo>
                    <a:pt x="3" y="0"/>
                  </a:lnTo>
                  <a:lnTo>
                    <a:pt x="5" y="2"/>
                  </a:lnTo>
                  <a:lnTo>
                    <a:pt x="8" y="9"/>
                  </a:lnTo>
                  <a:lnTo>
                    <a:pt x="14" y="18"/>
                  </a:lnTo>
                  <a:lnTo>
                    <a:pt x="18" y="28"/>
                  </a:lnTo>
                  <a:lnTo>
                    <a:pt x="20" y="38"/>
                  </a:lnTo>
                  <a:lnTo>
                    <a:pt x="19" y="46"/>
                  </a:lnTo>
                  <a:lnTo>
                    <a:pt x="13" y="5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306"/>
            <p:cNvSpPr>
              <a:spLocks/>
            </p:cNvSpPr>
            <p:nvPr/>
          </p:nvSpPr>
          <p:spPr bwMode="auto">
            <a:xfrm>
              <a:off x="4631" y="709"/>
              <a:ext cx="5" cy="8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w 30"/>
                <a:gd name="T13" fmla="*/ 0 h 50"/>
                <a:gd name="T14" fmla="*/ 0 w 30"/>
                <a:gd name="T15" fmla="*/ 0 h 50"/>
                <a:gd name="T16" fmla="*/ 0 w 30"/>
                <a:gd name="T17" fmla="*/ 0 h 50"/>
                <a:gd name="T18" fmla="*/ 0 w 30"/>
                <a:gd name="T19" fmla="*/ 0 h 50"/>
                <a:gd name="T20" fmla="*/ 0 w 30"/>
                <a:gd name="T21" fmla="*/ 0 h 50"/>
                <a:gd name="T22" fmla="*/ 0 w 30"/>
                <a:gd name="T23" fmla="*/ 0 h 50"/>
                <a:gd name="T24" fmla="*/ 0 w 30"/>
                <a:gd name="T25" fmla="*/ 0 h 50"/>
                <a:gd name="T26" fmla="*/ 0 w 30"/>
                <a:gd name="T27" fmla="*/ 0 h 50"/>
                <a:gd name="T28" fmla="*/ 0 w 30"/>
                <a:gd name="T29" fmla="*/ 0 h 50"/>
                <a:gd name="T30" fmla="*/ 0 w 30"/>
                <a:gd name="T31" fmla="*/ 0 h 50"/>
                <a:gd name="T32" fmla="*/ 0 w 30"/>
                <a:gd name="T33" fmla="*/ 0 h 50"/>
                <a:gd name="T34" fmla="*/ 0 w 30"/>
                <a:gd name="T35" fmla="*/ 0 h 50"/>
                <a:gd name="T36" fmla="*/ 0 w 30"/>
                <a:gd name="T37" fmla="*/ 0 h 50"/>
                <a:gd name="T38" fmla="*/ 0 w 30"/>
                <a:gd name="T39" fmla="*/ 0 h 50"/>
                <a:gd name="T40" fmla="*/ 0 w 30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50"/>
                <a:gd name="T65" fmla="*/ 30 w 30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50">
                  <a:moveTo>
                    <a:pt x="0" y="44"/>
                  </a:moveTo>
                  <a:lnTo>
                    <a:pt x="3" y="45"/>
                  </a:lnTo>
                  <a:lnTo>
                    <a:pt x="10" y="47"/>
                  </a:lnTo>
                  <a:lnTo>
                    <a:pt x="19" y="50"/>
                  </a:lnTo>
                  <a:lnTo>
                    <a:pt x="29" y="49"/>
                  </a:lnTo>
                  <a:lnTo>
                    <a:pt x="30" y="41"/>
                  </a:lnTo>
                  <a:lnTo>
                    <a:pt x="28" y="32"/>
                  </a:lnTo>
                  <a:lnTo>
                    <a:pt x="24" y="24"/>
                  </a:lnTo>
                  <a:lnTo>
                    <a:pt x="19" y="16"/>
                  </a:lnTo>
                  <a:lnTo>
                    <a:pt x="13" y="10"/>
                  </a:lnTo>
                  <a:lnTo>
                    <a:pt x="9" y="5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3"/>
                  </a:lnTo>
                  <a:lnTo>
                    <a:pt x="8" y="8"/>
                  </a:lnTo>
                  <a:lnTo>
                    <a:pt x="12" y="15"/>
                  </a:lnTo>
                  <a:lnTo>
                    <a:pt x="15" y="24"/>
                  </a:lnTo>
                  <a:lnTo>
                    <a:pt x="17" y="32"/>
                  </a:lnTo>
                  <a:lnTo>
                    <a:pt x="16" y="40"/>
                  </a:lnTo>
                  <a:lnTo>
                    <a:pt x="11" y="4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307"/>
            <p:cNvSpPr>
              <a:spLocks/>
            </p:cNvSpPr>
            <p:nvPr/>
          </p:nvSpPr>
          <p:spPr bwMode="auto">
            <a:xfrm>
              <a:off x="4637" y="706"/>
              <a:ext cx="5" cy="9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w 30"/>
                <a:gd name="T13" fmla="*/ 0 h 50"/>
                <a:gd name="T14" fmla="*/ 0 w 30"/>
                <a:gd name="T15" fmla="*/ 0 h 50"/>
                <a:gd name="T16" fmla="*/ 0 w 30"/>
                <a:gd name="T17" fmla="*/ 0 h 50"/>
                <a:gd name="T18" fmla="*/ 0 w 30"/>
                <a:gd name="T19" fmla="*/ 0 h 50"/>
                <a:gd name="T20" fmla="*/ 0 w 30"/>
                <a:gd name="T21" fmla="*/ 0 h 50"/>
                <a:gd name="T22" fmla="*/ 0 w 30"/>
                <a:gd name="T23" fmla="*/ 0 h 50"/>
                <a:gd name="T24" fmla="*/ 0 w 30"/>
                <a:gd name="T25" fmla="*/ 0 h 50"/>
                <a:gd name="T26" fmla="*/ 0 w 30"/>
                <a:gd name="T27" fmla="*/ 0 h 50"/>
                <a:gd name="T28" fmla="*/ 0 w 30"/>
                <a:gd name="T29" fmla="*/ 0 h 50"/>
                <a:gd name="T30" fmla="*/ 0 w 30"/>
                <a:gd name="T31" fmla="*/ 0 h 50"/>
                <a:gd name="T32" fmla="*/ 0 w 30"/>
                <a:gd name="T33" fmla="*/ 0 h 50"/>
                <a:gd name="T34" fmla="*/ 0 w 30"/>
                <a:gd name="T35" fmla="*/ 0 h 50"/>
                <a:gd name="T36" fmla="*/ 0 w 30"/>
                <a:gd name="T37" fmla="*/ 0 h 50"/>
                <a:gd name="T38" fmla="*/ 0 w 30"/>
                <a:gd name="T39" fmla="*/ 0 h 50"/>
                <a:gd name="T40" fmla="*/ 0 w 30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50"/>
                <a:gd name="T65" fmla="*/ 30 w 30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50">
                  <a:moveTo>
                    <a:pt x="0" y="45"/>
                  </a:moveTo>
                  <a:lnTo>
                    <a:pt x="3" y="46"/>
                  </a:lnTo>
                  <a:lnTo>
                    <a:pt x="9" y="48"/>
                  </a:lnTo>
                  <a:lnTo>
                    <a:pt x="19" y="50"/>
                  </a:lnTo>
                  <a:lnTo>
                    <a:pt x="29" y="48"/>
                  </a:lnTo>
                  <a:lnTo>
                    <a:pt x="30" y="40"/>
                  </a:lnTo>
                  <a:lnTo>
                    <a:pt x="28" y="32"/>
                  </a:lnTo>
                  <a:lnTo>
                    <a:pt x="23" y="23"/>
                  </a:lnTo>
                  <a:lnTo>
                    <a:pt x="19" y="17"/>
                  </a:lnTo>
                  <a:lnTo>
                    <a:pt x="13" y="10"/>
                  </a:lnTo>
                  <a:lnTo>
                    <a:pt x="8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7" y="8"/>
                  </a:lnTo>
                  <a:lnTo>
                    <a:pt x="12" y="14"/>
                  </a:lnTo>
                  <a:lnTo>
                    <a:pt x="15" y="23"/>
                  </a:lnTo>
                  <a:lnTo>
                    <a:pt x="17" y="32"/>
                  </a:lnTo>
                  <a:lnTo>
                    <a:pt x="16" y="39"/>
                  </a:lnTo>
                  <a:lnTo>
                    <a:pt x="10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308"/>
            <p:cNvSpPr>
              <a:spLocks/>
            </p:cNvSpPr>
            <p:nvPr/>
          </p:nvSpPr>
          <p:spPr bwMode="auto">
            <a:xfrm>
              <a:off x="4643" y="704"/>
              <a:ext cx="5" cy="9"/>
            </a:xfrm>
            <a:custGeom>
              <a:avLst/>
              <a:gdLst>
                <a:gd name="T0" fmla="*/ 0 w 32"/>
                <a:gd name="T1" fmla="*/ 0 h 51"/>
                <a:gd name="T2" fmla="*/ 0 w 32"/>
                <a:gd name="T3" fmla="*/ 0 h 51"/>
                <a:gd name="T4" fmla="*/ 0 w 32"/>
                <a:gd name="T5" fmla="*/ 0 h 51"/>
                <a:gd name="T6" fmla="*/ 0 w 32"/>
                <a:gd name="T7" fmla="*/ 0 h 51"/>
                <a:gd name="T8" fmla="*/ 0 w 32"/>
                <a:gd name="T9" fmla="*/ 0 h 51"/>
                <a:gd name="T10" fmla="*/ 0 w 32"/>
                <a:gd name="T11" fmla="*/ 0 h 51"/>
                <a:gd name="T12" fmla="*/ 0 w 32"/>
                <a:gd name="T13" fmla="*/ 0 h 51"/>
                <a:gd name="T14" fmla="*/ 0 w 32"/>
                <a:gd name="T15" fmla="*/ 0 h 51"/>
                <a:gd name="T16" fmla="*/ 0 w 32"/>
                <a:gd name="T17" fmla="*/ 0 h 51"/>
                <a:gd name="T18" fmla="*/ 0 w 32"/>
                <a:gd name="T19" fmla="*/ 0 h 51"/>
                <a:gd name="T20" fmla="*/ 0 w 32"/>
                <a:gd name="T21" fmla="*/ 0 h 51"/>
                <a:gd name="T22" fmla="*/ 0 w 32"/>
                <a:gd name="T23" fmla="*/ 0 h 51"/>
                <a:gd name="T24" fmla="*/ 0 w 32"/>
                <a:gd name="T25" fmla="*/ 0 h 51"/>
                <a:gd name="T26" fmla="*/ 0 w 32"/>
                <a:gd name="T27" fmla="*/ 0 h 51"/>
                <a:gd name="T28" fmla="*/ 0 w 32"/>
                <a:gd name="T29" fmla="*/ 0 h 51"/>
                <a:gd name="T30" fmla="*/ 0 w 32"/>
                <a:gd name="T31" fmla="*/ 0 h 51"/>
                <a:gd name="T32" fmla="*/ 0 w 32"/>
                <a:gd name="T33" fmla="*/ 0 h 51"/>
                <a:gd name="T34" fmla="*/ 0 w 32"/>
                <a:gd name="T35" fmla="*/ 0 h 51"/>
                <a:gd name="T36" fmla="*/ 0 w 32"/>
                <a:gd name="T37" fmla="*/ 0 h 51"/>
                <a:gd name="T38" fmla="*/ 0 w 32"/>
                <a:gd name="T39" fmla="*/ 0 h 51"/>
                <a:gd name="T40" fmla="*/ 0 w 32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51"/>
                <a:gd name="T65" fmla="*/ 32 w 32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51">
                  <a:moveTo>
                    <a:pt x="0" y="45"/>
                  </a:moveTo>
                  <a:lnTo>
                    <a:pt x="3" y="46"/>
                  </a:lnTo>
                  <a:lnTo>
                    <a:pt x="11" y="49"/>
                  </a:lnTo>
                  <a:lnTo>
                    <a:pt x="21" y="51"/>
                  </a:lnTo>
                  <a:lnTo>
                    <a:pt x="30" y="49"/>
                  </a:lnTo>
                  <a:lnTo>
                    <a:pt x="32" y="41"/>
                  </a:lnTo>
                  <a:lnTo>
                    <a:pt x="29" y="33"/>
                  </a:lnTo>
                  <a:lnTo>
                    <a:pt x="25" y="24"/>
                  </a:lnTo>
                  <a:lnTo>
                    <a:pt x="20" y="17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3"/>
                  </a:lnTo>
                  <a:lnTo>
                    <a:pt x="8" y="8"/>
                  </a:lnTo>
                  <a:lnTo>
                    <a:pt x="12" y="15"/>
                  </a:lnTo>
                  <a:lnTo>
                    <a:pt x="16" y="24"/>
                  </a:lnTo>
                  <a:lnTo>
                    <a:pt x="17" y="33"/>
                  </a:lnTo>
                  <a:lnTo>
                    <a:pt x="16" y="40"/>
                  </a:lnTo>
                  <a:lnTo>
                    <a:pt x="11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309"/>
            <p:cNvSpPr>
              <a:spLocks/>
            </p:cNvSpPr>
            <p:nvPr/>
          </p:nvSpPr>
          <p:spPr bwMode="auto">
            <a:xfrm>
              <a:off x="4609" y="709"/>
              <a:ext cx="7" cy="7"/>
            </a:xfrm>
            <a:custGeom>
              <a:avLst/>
              <a:gdLst>
                <a:gd name="T0" fmla="*/ 0 w 40"/>
                <a:gd name="T1" fmla="*/ 0 h 43"/>
                <a:gd name="T2" fmla="*/ 0 w 40"/>
                <a:gd name="T3" fmla="*/ 0 h 43"/>
                <a:gd name="T4" fmla="*/ 0 w 40"/>
                <a:gd name="T5" fmla="*/ 0 h 43"/>
                <a:gd name="T6" fmla="*/ 0 w 40"/>
                <a:gd name="T7" fmla="*/ 0 h 43"/>
                <a:gd name="T8" fmla="*/ 0 w 40"/>
                <a:gd name="T9" fmla="*/ 0 h 43"/>
                <a:gd name="T10" fmla="*/ 0 w 40"/>
                <a:gd name="T11" fmla="*/ 0 h 43"/>
                <a:gd name="T12" fmla="*/ 0 w 40"/>
                <a:gd name="T13" fmla="*/ 0 h 43"/>
                <a:gd name="T14" fmla="*/ 0 w 40"/>
                <a:gd name="T15" fmla="*/ 0 h 43"/>
                <a:gd name="T16" fmla="*/ 0 w 40"/>
                <a:gd name="T17" fmla="*/ 0 h 43"/>
                <a:gd name="T18" fmla="*/ 0 w 40"/>
                <a:gd name="T19" fmla="*/ 0 h 43"/>
                <a:gd name="T20" fmla="*/ 0 w 40"/>
                <a:gd name="T21" fmla="*/ 0 h 43"/>
                <a:gd name="T22" fmla="*/ 0 w 40"/>
                <a:gd name="T23" fmla="*/ 0 h 43"/>
                <a:gd name="T24" fmla="*/ 0 w 40"/>
                <a:gd name="T25" fmla="*/ 0 h 43"/>
                <a:gd name="T26" fmla="*/ 0 w 40"/>
                <a:gd name="T27" fmla="*/ 0 h 43"/>
                <a:gd name="T28" fmla="*/ 0 w 40"/>
                <a:gd name="T29" fmla="*/ 0 h 43"/>
                <a:gd name="T30" fmla="*/ 0 w 40"/>
                <a:gd name="T31" fmla="*/ 0 h 43"/>
                <a:gd name="T32" fmla="*/ 0 w 40"/>
                <a:gd name="T33" fmla="*/ 0 h 43"/>
                <a:gd name="T34" fmla="*/ 0 w 40"/>
                <a:gd name="T35" fmla="*/ 0 h 43"/>
                <a:gd name="T36" fmla="*/ 0 w 40"/>
                <a:gd name="T37" fmla="*/ 0 h 43"/>
                <a:gd name="T38" fmla="*/ 0 w 40"/>
                <a:gd name="T39" fmla="*/ 0 h 43"/>
                <a:gd name="T40" fmla="*/ 0 w 40"/>
                <a:gd name="T41" fmla="*/ 0 h 43"/>
                <a:gd name="T42" fmla="*/ 0 w 40"/>
                <a:gd name="T43" fmla="*/ 0 h 43"/>
                <a:gd name="T44" fmla="*/ 0 w 40"/>
                <a:gd name="T45" fmla="*/ 0 h 43"/>
                <a:gd name="T46" fmla="*/ 0 w 40"/>
                <a:gd name="T47" fmla="*/ 0 h 43"/>
                <a:gd name="T48" fmla="*/ 0 w 40"/>
                <a:gd name="T49" fmla="*/ 0 h 43"/>
                <a:gd name="T50" fmla="*/ 0 w 40"/>
                <a:gd name="T51" fmla="*/ 0 h 43"/>
                <a:gd name="T52" fmla="*/ 0 w 40"/>
                <a:gd name="T53" fmla="*/ 0 h 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43"/>
                <a:gd name="T83" fmla="*/ 40 w 40"/>
                <a:gd name="T84" fmla="*/ 43 h 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43">
                  <a:moveTo>
                    <a:pt x="0" y="35"/>
                  </a:moveTo>
                  <a:lnTo>
                    <a:pt x="3" y="37"/>
                  </a:lnTo>
                  <a:lnTo>
                    <a:pt x="6" y="40"/>
                  </a:lnTo>
                  <a:lnTo>
                    <a:pt x="11" y="42"/>
                  </a:lnTo>
                  <a:lnTo>
                    <a:pt x="15" y="43"/>
                  </a:lnTo>
                  <a:lnTo>
                    <a:pt x="24" y="43"/>
                  </a:lnTo>
                  <a:lnTo>
                    <a:pt x="31" y="40"/>
                  </a:lnTo>
                  <a:lnTo>
                    <a:pt x="38" y="33"/>
                  </a:lnTo>
                  <a:lnTo>
                    <a:pt x="40" y="25"/>
                  </a:lnTo>
                  <a:lnTo>
                    <a:pt x="39" y="17"/>
                  </a:lnTo>
                  <a:lnTo>
                    <a:pt x="36" y="10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27" y="4"/>
                  </a:lnTo>
                  <a:lnTo>
                    <a:pt x="30" y="9"/>
                  </a:lnTo>
                  <a:lnTo>
                    <a:pt x="31" y="14"/>
                  </a:lnTo>
                  <a:lnTo>
                    <a:pt x="32" y="19"/>
                  </a:lnTo>
                  <a:lnTo>
                    <a:pt x="30" y="27"/>
                  </a:lnTo>
                  <a:lnTo>
                    <a:pt x="24" y="34"/>
                  </a:lnTo>
                  <a:lnTo>
                    <a:pt x="16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310"/>
            <p:cNvSpPr>
              <a:spLocks/>
            </p:cNvSpPr>
            <p:nvPr/>
          </p:nvSpPr>
          <p:spPr bwMode="auto">
            <a:xfrm>
              <a:off x="4614" y="704"/>
              <a:ext cx="6" cy="6"/>
            </a:xfrm>
            <a:custGeom>
              <a:avLst/>
              <a:gdLst>
                <a:gd name="T0" fmla="*/ 0 w 33"/>
                <a:gd name="T1" fmla="*/ 0 h 37"/>
                <a:gd name="T2" fmla="*/ 0 w 33"/>
                <a:gd name="T3" fmla="*/ 0 h 37"/>
                <a:gd name="T4" fmla="*/ 0 w 33"/>
                <a:gd name="T5" fmla="*/ 0 h 37"/>
                <a:gd name="T6" fmla="*/ 0 w 33"/>
                <a:gd name="T7" fmla="*/ 0 h 37"/>
                <a:gd name="T8" fmla="*/ 0 w 33"/>
                <a:gd name="T9" fmla="*/ 0 h 37"/>
                <a:gd name="T10" fmla="*/ 0 w 33"/>
                <a:gd name="T11" fmla="*/ 0 h 37"/>
                <a:gd name="T12" fmla="*/ 0 w 33"/>
                <a:gd name="T13" fmla="*/ 0 h 37"/>
                <a:gd name="T14" fmla="*/ 0 w 33"/>
                <a:gd name="T15" fmla="*/ 0 h 37"/>
                <a:gd name="T16" fmla="*/ 0 w 33"/>
                <a:gd name="T17" fmla="*/ 0 h 37"/>
                <a:gd name="T18" fmla="*/ 0 w 33"/>
                <a:gd name="T19" fmla="*/ 0 h 37"/>
                <a:gd name="T20" fmla="*/ 0 w 33"/>
                <a:gd name="T21" fmla="*/ 0 h 37"/>
                <a:gd name="T22" fmla="*/ 0 w 33"/>
                <a:gd name="T23" fmla="*/ 0 h 37"/>
                <a:gd name="T24" fmla="*/ 0 w 33"/>
                <a:gd name="T25" fmla="*/ 0 h 37"/>
                <a:gd name="T26" fmla="*/ 0 w 33"/>
                <a:gd name="T27" fmla="*/ 0 h 37"/>
                <a:gd name="T28" fmla="*/ 0 w 33"/>
                <a:gd name="T29" fmla="*/ 0 h 37"/>
                <a:gd name="T30" fmla="*/ 0 w 33"/>
                <a:gd name="T31" fmla="*/ 0 h 37"/>
                <a:gd name="T32" fmla="*/ 0 w 33"/>
                <a:gd name="T33" fmla="*/ 0 h 37"/>
                <a:gd name="T34" fmla="*/ 0 w 33"/>
                <a:gd name="T35" fmla="*/ 0 h 37"/>
                <a:gd name="T36" fmla="*/ 0 w 33"/>
                <a:gd name="T37" fmla="*/ 0 h 37"/>
                <a:gd name="T38" fmla="*/ 0 w 33"/>
                <a:gd name="T39" fmla="*/ 0 h 37"/>
                <a:gd name="T40" fmla="*/ 0 w 33"/>
                <a:gd name="T41" fmla="*/ 0 h 37"/>
                <a:gd name="T42" fmla="*/ 0 w 33"/>
                <a:gd name="T43" fmla="*/ 0 h 37"/>
                <a:gd name="T44" fmla="*/ 0 w 33"/>
                <a:gd name="T45" fmla="*/ 0 h 37"/>
                <a:gd name="T46" fmla="*/ 0 w 33"/>
                <a:gd name="T47" fmla="*/ 0 h 37"/>
                <a:gd name="T48" fmla="*/ 0 w 33"/>
                <a:gd name="T49" fmla="*/ 0 h 37"/>
                <a:gd name="T50" fmla="*/ 0 w 33"/>
                <a:gd name="T51" fmla="*/ 0 h 37"/>
                <a:gd name="T52" fmla="*/ 0 w 33"/>
                <a:gd name="T53" fmla="*/ 0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7"/>
                <a:gd name="T83" fmla="*/ 33 w 33"/>
                <a:gd name="T84" fmla="*/ 37 h 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7">
                  <a:moveTo>
                    <a:pt x="0" y="29"/>
                  </a:moveTo>
                  <a:lnTo>
                    <a:pt x="2" y="32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29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9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4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311"/>
            <p:cNvSpPr>
              <a:spLocks/>
            </p:cNvSpPr>
            <p:nvPr/>
          </p:nvSpPr>
          <p:spPr bwMode="auto">
            <a:xfrm>
              <a:off x="4618" y="699"/>
              <a:ext cx="5" cy="6"/>
            </a:xfrm>
            <a:custGeom>
              <a:avLst/>
              <a:gdLst>
                <a:gd name="T0" fmla="*/ 0 w 28"/>
                <a:gd name="T1" fmla="*/ 0 h 31"/>
                <a:gd name="T2" fmla="*/ 0 w 28"/>
                <a:gd name="T3" fmla="*/ 0 h 31"/>
                <a:gd name="T4" fmla="*/ 0 w 28"/>
                <a:gd name="T5" fmla="*/ 0 h 31"/>
                <a:gd name="T6" fmla="*/ 0 w 28"/>
                <a:gd name="T7" fmla="*/ 0 h 31"/>
                <a:gd name="T8" fmla="*/ 0 w 28"/>
                <a:gd name="T9" fmla="*/ 0 h 31"/>
                <a:gd name="T10" fmla="*/ 0 w 28"/>
                <a:gd name="T11" fmla="*/ 0 h 31"/>
                <a:gd name="T12" fmla="*/ 0 w 28"/>
                <a:gd name="T13" fmla="*/ 0 h 31"/>
                <a:gd name="T14" fmla="*/ 0 w 28"/>
                <a:gd name="T15" fmla="*/ 0 h 31"/>
                <a:gd name="T16" fmla="*/ 0 w 28"/>
                <a:gd name="T17" fmla="*/ 0 h 31"/>
                <a:gd name="T18" fmla="*/ 0 w 28"/>
                <a:gd name="T19" fmla="*/ 0 h 31"/>
                <a:gd name="T20" fmla="*/ 0 w 28"/>
                <a:gd name="T21" fmla="*/ 0 h 31"/>
                <a:gd name="T22" fmla="*/ 0 w 28"/>
                <a:gd name="T23" fmla="*/ 0 h 31"/>
                <a:gd name="T24" fmla="*/ 0 w 28"/>
                <a:gd name="T25" fmla="*/ 0 h 31"/>
                <a:gd name="T26" fmla="*/ 0 w 28"/>
                <a:gd name="T27" fmla="*/ 0 h 31"/>
                <a:gd name="T28" fmla="*/ 0 w 28"/>
                <a:gd name="T29" fmla="*/ 0 h 31"/>
                <a:gd name="T30" fmla="*/ 0 w 28"/>
                <a:gd name="T31" fmla="*/ 0 h 31"/>
                <a:gd name="T32" fmla="*/ 0 w 28"/>
                <a:gd name="T33" fmla="*/ 0 h 31"/>
                <a:gd name="T34" fmla="*/ 0 w 28"/>
                <a:gd name="T35" fmla="*/ 0 h 31"/>
                <a:gd name="T36" fmla="*/ 0 w 28"/>
                <a:gd name="T37" fmla="*/ 0 h 31"/>
                <a:gd name="T38" fmla="*/ 0 w 28"/>
                <a:gd name="T39" fmla="*/ 0 h 31"/>
                <a:gd name="T40" fmla="*/ 0 w 28"/>
                <a:gd name="T41" fmla="*/ 0 h 31"/>
                <a:gd name="T42" fmla="*/ 0 w 28"/>
                <a:gd name="T43" fmla="*/ 0 h 31"/>
                <a:gd name="T44" fmla="*/ 0 w 28"/>
                <a:gd name="T45" fmla="*/ 0 h 31"/>
                <a:gd name="T46" fmla="*/ 0 w 28"/>
                <a:gd name="T47" fmla="*/ 0 h 31"/>
                <a:gd name="T48" fmla="*/ 0 w 28"/>
                <a:gd name="T49" fmla="*/ 0 h 31"/>
                <a:gd name="T50" fmla="*/ 0 w 28"/>
                <a:gd name="T51" fmla="*/ 0 h 31"/>
                <a:gd name="T52" fmla="*/ 0 w 28"/>
                <a:gd name="T53" fmla="*/ 0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31"/>
                <a:gd name="T83" fmla="*/ 28 w 28"/>
                <a:gd name="T84" fmla="*/ 31 h 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31">
                  <a:moveTo>
                    <a:pt x="0" y="26"/>
                  </a:moveTo>
                  <a:lnTo>
                    <a:pt x="2" y="28"/>
                  </a:lnTo>
                  <a:lnTo>
                    <a:pt x="6" y="30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3" y="28"/>
                  </a:lnTo>
                  <a:lnTo>
                    <a:pt x="27" y="24"/>
                  </a:lnTo>
                  <a:lnTo>
                    <a:pt x="28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3" y="13"/>
                  </a:lnTo>
                  <a:lnTo>
                    <a:pt x="22" y="20"/>
                  </a:lnTo>
                  <a:lnTo>
                    <a:pt x="17" y="2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312"/>
            <p:cNvSpPr>
              <a:spLocks/>
            </p:cNvSpPr>
            <p:nvPr/>
          </p:nvSpPr>
          <p:spPr bwMode="auto">
            <a:xfrm>
              <a:off x="4611" y="763"/>
              <a:ext cx="26" cy="17"/>
            </a:xfrm>
            <a:custGeom>
              <a:avLst/>
              <a:gdLst>
                <a:gd name="T0" fmla="*/ 0 w 157"/>
                <a:gd name="T1" fmla="*/ 0 h 98"/>
                <a:gd name="T2" fmla="*/ 0 w 157"/>
                <a:gd name="T3" fmla="*/ 0 h 98"/>
                <a:gd name="T4" fmla="*/ 0 w 157"/>
                <a:gd name="T5" fmla="*/ 0 h 98"/>
                <a:gd name="T6" fmla="*/ 0 w 157"/>
                <a:gd name="T7" fmla="*/ 0 h 98"/>
                <a:gd name="T8" fmla="*/ 0 w 157"/>
                <a:gd name="T9" fmla="*/ 0 h 98"/>
                <a:gd name="T10" fmla="*/ 0 w 157"/>
                <a:gd name="T11" fmla="*/ 0 h 98"/>
                <a:gd name="T12" fmla="*/ 0 w 157"/>
                <a:gd name="T13" fmla="*/ 0 h 98"/>
                <a:gd name="T14" fmla="*/ 0 w 157"/>
                <a:gd name="T15" fmla="*/ 0 h 98"/>
                <a:gd name="T16" fmla="*/ 0 w 157"/>
                <a:gd name="T17" fmla="*/ 0 h 98"/>
                <a:gd name="T18" fmla="*/ 0 w 157"/>
                <a:gd name="T19" fmla="*/ 0 h 98"/>
                <a:gd name="T20" fmla="*/ 0 w 157"/>
                <a:gd name="T21" fmla="*/ 0 h 98"/>
                <a:gd name="T22" fmla="*/ 0 w 157"/>
                <a:gd name="T23" fmla="*/ 0 h 98"/>
                <a:gd name="T24" fmla="*/ 0 w 157"/>
                <a:gd name="T25" fmla="*/ 0 h 98"/>
                <a:gd name="T26" fmla="*/ 0 w 157"/>
                <a:gd name="T27" fmla="*/ 0 h 98"/>
                <a:gd name="T28" fmla="*/ 0 w 157"/>
                <a:gd name="T29" fmla="*/ 0 h 98"/>
                <a:gd name="T30" fmla="*/ 0 w 157"/>
                <a:gd name="T31" fmla="*/ 0 h 98"/>
                <a:gd name="T32" fmla="*/ 0 w 157"/>
                <a:gd name="T33" fmla="*/ 0 h 98"/>
                <a:gd name="T34" fmla="*/ 0 w 157"/>
                <a:gd name="T35" fmla="*/ 0 h 98"/>
                <a:gd name="T36" fmla="*/ 0 w 157"/>
                <a:gd name="T37" fmla="*/ 0 h 98"/>
                <a:gd name="T38" fmla="*/ 0 w 157"/>
                <a:gd name="T39" fmla="*/ 0 h 98"/>
                <a:gd name="T40" fmla="*/ 0 w 157"/>
                <a:gd name="T41" fmla="*/ 0 h 98"/>
                <a:gd name="T42" fmla="*/ 0 w 157"/>
                <a:gd name="T43" fmla="*/ 0 h 98"/>
                <a:gd name="T44" fmla="*/ 0 w 157"/>
                <a:gd name="T45" fmla="*/ 0 h 98"/>
                <a:gd name="T46" fmla="*/ 0 w 157"/>
                <a:gd name="T47" fmla="*/ 0 h 98"/>
                <a:gd name="T48" fmla="*/ 0 w 157"/>
                <a:gd name="T49" fmla="*/ 0 h 98"/>
                <a:gd name="T50" fmla="*/ 0 w 157"/>
                <a:gd name="T51" fmla="*/ 0 h 98"/>
                <a:gd name="T52" fmla="*/ 0 w 157"/>
                <a:gd name="T53" fmla="*/ 0 h 98"/>
                <a:gd name="T54" fmla="*/ 0 w 157"/>
                <a:gd name="T55" fmla="*/ 0 h 98"/>
                <a:gd name="T56" fmla="*/ 0 w 157"/>
                <a:gd name="T57" fmla="*/ 0 h 98"/>
                <a:gd name="T58" fmla="*/ 0 w 157"/>
                <a:gd name="T59" fmla="*/ 0 h 98"/>
                <a:gd name="T60" fmla="*/ 0 w 157"/>
                <a:gd name="T61" fmla="*/ 0 h 98"/>
                <a:gd name="T62" fmla="*/ 0 w 157"/>
                <a:gd name="T63" fmla="*/ 0 h 98"/>
                <a:gd name="T64" fmla="*/ 0 w 157"/>
                <a:gd name="T65" fmla="*/ 0 h 98"/>
                <a:gd name="T66" fmla="*/ 0 w 157"/>
                <a:gd name="T67" fmla="*/ 0 h 98"/>
                <a:gd name="T68" fmla="*/ 0 w 157"/>
                <a:gd name="T69" fmla="*/ 0 h 98"/>
                <a:gd name="T70" fmla="*/ 0 w 157"/>
                <a:gd name="T71" fmla="*/ 0 h 98"/>
                <a:gd name="T72" fmla="*/ 0 w 157"/>
                <a:gd name="T73" fmla="*/ 0 h 98"/>
                <a:gd name="T74" fmla="*/ 0 w 157"/>
                <a:gd name="T75" fmla="*/ 0 h 98"/>
                <a:gd name="T76" fmla="*/ 0 w 157"/>
                <a:gd name="T77" fmla="*/ 0 h 98"/>
                <a:gd name="T78" fmla="*/ 0 w 157"/>
                <a:gd name="T79" fmla="*/ 0 h 98"/>
                <a:gd name="T80" fmla="*/ 0 w 157"/>
                <a:gd name="T81" fmla="*/ 0 h 98"/>
                <a:gd name="T82" fmla="*/ 0 w 157"/>
                <a:gd name="T83" fmla="*/ 0 h 98"/>
                <a:gd name="T84" fmla="*/ 0 w 157"/>
                <a:gd name="T85" fmla="*/ 0 h 98"/>
                <a:gd name="T86" fmla="*/ 0 w 157"/>
                <a:gd name="T87" fmla="*/ 0 h 98"/>
                <a:gd name="T88" fmla="*/ 0 w 157"/>
                <a:gd name="T89" fmla="*/ 0 h 98"/>
                <a:gd name="T90" fmla="*/ 0 w 157"/>
                <a:gd name="T91" fmla="*/ 0 h 98"/>
                <a:gd name="T92" fmla="*/ 0 w 157"/>
                <a:gd name="T93" fmla="*/ 0 h 98"/>
                <a:gd name="T94" fmla="*/ 0 w 157"/>
                <a:gd name="T95" fmla="*/ 0 h 98"/>
                <a:gd name="T96" fmla="*/ 0 w 157"/>
                <a:gd name="T97" fmla="*/ 0 h 98"/>
                <a:gd name="T98" fmla="*/ 0 w 157"/>
                <a:gd name="T99" fmla="*/ 0 h 98"/>
                <a:gd name="T100" fmla="*/ 0 w 157"/>
                <a:gd name="T101" fmla="*/ 0 h 98"/>
                <a:gd name="T102" fmla="*/ 0 w 157"/>
                <a:gd name="T103" fmla="*/ 0 h 98"/>
                <a:gd name="T104" fmla="*/ 0 w 157"/>
                <a:gd name="T105" fmla="*/ 0 h 98"/>
                <a:gd name="T106" fmla="*/ 0 w 157"/>
                <a:gd name="T107" fmla="*/ 0 h 98"/>
                <a:gd name="T108" fmla="*/ 0 w 157"/>
                <a:gd name="T109" fmla="*/ 0 h 98"/>
                <a:gd name="T110" fmla="*/ 0 w 157"/>
                <a:gd name="T111" fmla="*/ 0 h 98"/>
                <a:gd name="T112" fmla="*/ 0 w 157"/>
                <a:gd name="T113" fmla="*/ 0 h 98"/>
                <a:gd name="T114" fmla="*/ 0 w 157"/>
                <a:gd name="T115" fmla="*/ 0 h 98"/>
                <a:gd name="T116" fmla="*/ 0 w 157"/>
                <a:gd name="T117" fmla="*/ 0 h 98"/>
                <a:gd name="T118" fmla="*/ 0 w 157"/>
                <a:gd name="T119" fmla="*/ 0 h 98"/>
                <a:gd name="T120" fmla="*/ 0 w 157"/>
                <a:gd name="T121" fmla="*/ 0 h 98"/>
                <a:gd name="T122" fmla="*/ 0 w 157"/>
                <a:gd name="T123" fmla="*/ 0 h 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7"/>
                <a:gd name="T187" fmla="*/ 0 h 98"/>
                <a:gd name="T188" fmla="*/ 157 w 157"/>
                <a:gd name="T189" fmla="*/ 98 h 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7" h="98">
                  <a:moveTo>
                    <a:pt x="52" y="11"/>
                  </a:moveTo>
                  <a:lnTo>
                    <a:pt x="52" y="12"/>
                  </a:lnTo>
                  <a:lnTo>
                    <a:pt x="52" y="16"/>
                  </a:lnTo>
                  <a:lnTo>
                    <a:pt x="51" y="20"/>
                  </a:lnTo>
                  <a:lnTo>
                    <a:pt x="48" y="26"/>
                  </a:lnTo>
                  <a:lnTo>
                    <a:pt x="45" y="31"/>
                  </a:lnTo>
                  <a:lnTo>
                    <a:pt x="40" y="36"/>
                  </a:lnTo>
                  <a:lnTo>
                    <a:pt x="32" y="38"/>
                  </a:lnTo>
                  <a:lnTo>
                    <a:pt x="21" y="39"/>
                  </a:lnTo>
                  <a:lnTo>
                    <a:pt x="10" y="36"/>
                  </a:lnTo>
                  <a:lnTo>
                    <a:pt x="4" y="38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13" y="74"/>
                  </a:lnTo>
                  <a:lnTo>
                    <a:pt x="21" y="74"/>
                  </a:lnTo>
                  <a:lnTo>
                    <a:pt x="31" y="93"/>
                  </a:lnTo>
                  <a:lnTo>
                    <a:pt x="36" y="96"/>
                  </a:lnTo>
                  <a:lnTo>
                    <a:pt x="43" y="98"/>
                  </a:lnTo>
                  <a:lnTo>
                    <a:pt x="48" y="96"/>
                  </a:lnTo>
                  <a:lnTo>
                    <a:pt x="54" y="94"/>
                  </a:lnTo>
                  <a:lnTo>
                    <a:pt x="58" y="91"/>
                  </a:lnTo>
                  <a:lnTo>
                    <a:pt x="61" y="86"/>
                  </a:lnTo>
                  <a:lnTo>
                    <a:pt x="62" y="82"/>
                  </a:lnTo>
                  <a:lnTo>
                    <a:pt x="61" y="76"/>
                  </a:lnTo>
                  <a:lnTo>
                    <a:pt x="68" y="72"/>
                  </a:lnTo>
                  <a:lnTo>
                    <a:pt x="75" y="68"/>
                  </a:lnTo>
                  <a:lnTo>
                    <a:pt x="83" y="66"/>
                  </a:lnTo>
                  <a:lnTo>
                    <a:pt x="91" y="66"/>
                  </a:lnTo>
                  <a:lnTo>
                    <a:pt x="98" y="65"/>
                  </a:lnTo>
                  <a:lnTo>
                    <a:pt x="106" y="66"/>
                  </a:lnTo>
                  <a:lnTo>
                    <a:pt x="112" y="66"/>
                  </a:lnTo>
                  <a:lnTo>
                    <a:pt x="117" y="66"/>
                  </a:lnTo>
                  <a:lnTo>
                    <a:pt x="119" y="72"/>
                  </a:lnTo>
                  <a:lnTo>
                    <a:pt x="124" y="76"/>
                  </a:lnTo>
                  <a:lnTo>
                    <a:pt x="133" y="78"/>
                  </a:lnTo>
                  <a:lnTo>
                    <a:pt x="147" y="74"/>
                  </a:lnTo>
                  <a:lnTo>
                    <a:pt x="153" y="69"/>
                  </a:lnTo>
                  <a:lnTo>
                    <a:pt x="157" y="63"/>
                  </a:lnTo>
                  <a:lnTo>
                    <a:pt x="157" y="57"/>
                  </a:lnTo>
                  <a:lnTo>
                    <a:pt x="154" y="50"/>
                  </a:lnTo>
                  <a:lnTo>
                    <a:pt x="150" y="46"/>
                  </a:lnTo>
                  <a:lnTo>
                    <a:pt x="146" y="41"/>
                  </a:lnTo>
                  <a:lnTo>
                    <a:pt x="140" y="38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27" y="38"/>
                  </a:lnTo>
                  <a:lnTo>
                    <a:pt x="124" y="39"/>
                  </a:lnTo>
                  <a:lnTo>
                    <a:pt x="121" y="39"/>
                  </a:lnTo>
                  <a:lnTo>
                    <a:pt x="117" y="37"/>
                  </a:lnTo>
                  <a:lnTo>
                    <a:pt x="112" y="35"/>
                  </a:lnTo>
                  <a:lnTo>
                    <a:pt x="107" y="32"/>
                  </a:lnTo>
                  <a:lnTo>
                    <a:pt x="101" y="29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86" y="15"/>
                  </a:lnTo>
                  <a:lnTo>
                    <a:pt x="82" y="8"/>
                  </a:lnTo>
                  <a:lnTo>
                    <a:pt x="73" y="0"/>
                  </a:lnTo>
                  <a:lnTo>
                    <a:pt x="64" y="2"/>
                  </a:lnTo>
                  <a:lnTo>
                    <a:pt x="55" y="8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D3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313"/>
            <p:cNvSpPr>
              <a:spLocks/>
            </p:cNvSpPr>
            <p:nvPr/>
          </p:nvSpPr>
          <p:spPr bwMode="auto">
            <a:xfrm>
              <a:off x="4611" y="763"/>
              <a:ext cx="26" cy="17"/>
            </a:xfrm>
            <a:custGeom>
              <a:avLst/>
              <a:gdLst>
                <a:gd name="T0" fmla="*/ 0 w 157"/>
                <a:gd name="T1" fmla="*/ 0 h 98"/>
                <a:gd name="T2" fmla="*/ 0 w 157"/>
                <a:gd name="T3" fmla="*/ 0 h 98"/>
                <a:gd name="T4" fmla="*/ 0 w 157"/>
                <a:gd name="T5" fmla="*/ 0 h 98"/>
                <a:gd name="T6" fmla="*/ 0 w 157"/>
                <a:gd name="T7" fmla="*/ 0 h 98"/>
                <a:gd name="T8" fmla="*/ 0 w 157"/>
                <a:gd name="T9" fmla="*/ 0 h 98"/>
                <a:gd name="T10" fmla="*/ 0 w 157"/>
                <a:gd name="T11" fmla="*/ 0 h 98"/>
                <a:gd name="T12" fmla="*/ 0 w 157"/>
                <a:gd name="T13" fmla="*/ 0 h 98"/>
                <a:gd name="T14" fmla="*/ 0 w 157"/>
                <a:gd name="T15" fmla="*/ 0 h 98"/>
                <a:gd name="T16" fmla="*/ 0 w 157"/>
                <a:gd name="T17" fmla="*/ 0 h 98"/>
                <a:gd name="T18" fmla="*/ 0 w 157"/>
                <a:gd name="T19" fmla="*/ 0 h 98"/>
                <a:gd name="T20" fmla="*/ 0 w 157"/>
                <a:gd name="T21" fmla="*/ 0 h 98"/>
                <a:gd name="T22" fmla="*/ 0 w 157"/>
                <a:gd name="T23" fmla="*/ 0 h 98"/>
                <a:gd name="T24" fmla="*/ 0 w 157"/>
                <a:gd name="T25" fmla="*/ 0 h 98"/>
                <a:gd name="T26" fmla="*/ 0 w 157"/>
                <a:gd name="T27" fmla="*/ 0 h 98"/>
                <a:gd name="T28" fmla="*/ 0 w 157"/>
                <a:gd name="T29" fmla="*/ 0 h 98"/>
                <a:gd name="T30" fmla="*/ 0 w 157"/>
                <a:gd name="T31" fmla="*/ 0 h 98"/>
                <a:gd name="T32" fmla="*/ 0 w 157"/>
                <a:gd name="T33" fmla="*/ 0 h 98"/>
                <a:gd name="T34" fmla="*/ 0 w 157"/>
                <a:gd name="T35" fmla="*/ 0 h 98"/>
                <a:gd name="T36" fmla="*/ 0 w 157"/>
                <a:gd name="T37" fmla="*/ 0 h 98"/>
                <a:gd name="T38" fmla="*/ 0 w 157"/>
                <a:gd name="T39" fmla="*/ 0 h 98"/>
                <a:gd name="T40" fmla="*/ 0 w 157"/>
                <a:gd name="T41" fmla="*/ 0 h 98"/>
                <a:gd name="T42" fmla="*/ 0 w 157"/>
                <a:gd name="T43" fmla="*/ 0 h 98"/>
                <a:gd name="T44" fmla="*/ 0 w 157"/>
                <a:gd name="T45" fmla="*/ 0 h 98"/>
                <a:gd name="T46" fmla="*/ 0 w 157"/>
                <a:gd name="T47" fmla="*/ 0 h 98"/>
                <a:gd name="T48" fmla="*/ 0 w 157"/>
                <a:gd name="T49" fmla="*/ 0 h 98"/>
                <a:gd name="T50" fmla="*/ 0 w 157"/>
                <a:gd name="T51" fmla="*/ 0 h 98"/>
                <a:gd name="T52" fmla="*/ 0 w 157"/>
                <a:gd name="T53" fmla="*/ 0 h 98"/>
                <a:gd name="T54" fmla="*/ 0 w 157"/>
                <a:gd name="T55" fmla="*/ 0 h 98"/>
                <a:gd name="T56" fmla="*/ 0 w 157"/>
                <a:gd name="T57" fmla="*/ 0 h 98"/>
                <a:gd name="T58" fmla="*/ 0 w 157"/>
                <a:gd name="T59" fmla="*/ 0 h 98"/>
                <a:gd name="T60" fmla="*/ 0 w 157"/>
                <a:gd name="T61" fmla="*/ 0 h 98"/>
                <a:gd name="T62" fmla="*/ 0 w 157"/>
                <a:gd name="T63" fmla="*/ 0 h 98"/>
                <a:gd name="T64" fmla="*/ 0 w 157"/>
                <a:gd name="T65" fmla="*/ 0 h 98"/>
                <a:gd name="T66" fmla="*/ 0 w 157"/>
                <a:gd name="T67" fmla="*/ 0 h 98"/>
                <a:gd name="T68" fmla="*/ 0 w 157"/>
                <a:gd name="T69" fmla="*/ 0 h 98"/>
                <a:gd name="T70" fmla="*/ 0 w 157"/>
                <a:gd name="T71" fmla="*/ 0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7"/>
                <a:gd name="T109" fmla="*/ 0 h 98"/>
                <a:gd name="T110" fmla="*/ 157 w 157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7" h="98">
                  <a:moveTo>
                    <a:pt x="52" y="11"/>
                  </a:moveTo>
                  <a:lnTo>
                    <a:pt x="52" y="11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1" y="20"/>
                  </a:lnTo>
                  <a:lnTo>
                    <a:pt x="48" y="26"/>
                  </a:lnTo>
                  <a:lnTo>
                    <a:pt x="45" y="31"/>
                  </a:lnTo>
                  <a:lnTo>
                    <a:pt x="40" y="36"/>
                  </a:lnTo>
                  <a:lnTo>
                    <a:pt x="32" y="38"/>
                  </a:lnTo>
                  <a:lnTo>
                    <a:pt x="21" y="39"/>
                  </a:lnTo>
                  <a:lnTo>
                    <a:pt x="10" y="36"/>
                  </a:lnTo>
                  <a:lnTo>
                    <a:pt x="4" y="38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13" y="74"/>
                  </a:lnTo>
                  <a:lnTo>
                    <a:pt x="21" y="74"/>
                  </a:lnTo>
                  <a:lnTo>
                    <a:pt x="31" y="93"/>
                  </a:lnTo>
                  <a:lnTo>
                    <a:pt x="36" y="96"/>
                  </a:lnTo>
                  <a:lnTo>
                    <a:pt x="43" y="98"/>
                  </a:lnTo>
                  <a:lnTo>
                    <a:pt x="48" y="96"/>
                  </a:lnTo>
                  <a:lnTo>
                    <a:pt x="54" y="94"/>
                  </a:lnTo>
                  <a:lnTo>
                    <a:pt x="58" y="91"/>
                  </a:lnTo>
                  <a:lnTo>
                    <a:pt x="61" y="86"/>
                  </a:lnTo>
                  <a:lnTo>
                    <a:pt x="62" y="82"/>
                  </a:lnTo>
                  <a:lnTo>
                    <a:pt x="61" y="76"/>
                  </a:lnTo>
                  <a:lnTo>
                    <a:pt x="68" y="72"/>
                  </a:lnTo>
                  <a:lnTo>
                    <a:pt x="75" y="68"/>
                  </a:lnTo>
                  <a:lnTo>
                    <a:pt x="83" y="66"/>
                  </a:lnTo>
                  <a:lnTo>
                    <a:pt x="91" y="66"/>
                  </a:lnTo>
                  <a:lnTo>
                    <a:pt x="98" y="65"/>
                  </a:lnTo>
                  <a:lnTo>
                    <a:pt x="106" y="66"/>
                  </a:lnTo>
                  <a:lnTo>
                    <a:pt x="112" y="66"/>
                  </a:lnTo>
                  <a:lnTo>
                    <a:pt x="117" y="66"/>
                  </a:lnTo>
                  <a:lnTo>
                    <a:pt x="119" y="72"/>
                  </a:lnTo>
                  <a:lnTo>
                    <a:pt x="124" y="76"/>
                  </a:lnTo>
                  <a:lnTo>
                    <a:pt x="133" y="78"/>
                  </a:lnTo>
                  <a:lnTo>
                    <a:pt x="147" y="74"/>
                  </a:lnTo>
                  <a:lnTo>
                    <a:pt x="153" y="69"/>
                  </a:lnTo>
                  <a:lnTo>
                    <a:pt x="157" y="63"/>
                  </a:lnTo>
                  <a:lnTo>
                    <a:pt x="157" y="57"/>
                  </a:lnTo>
                  <a:lnTo>
                    <a:pt x="154" y="50"/>
                  </a:lnTo>
                  <a:lnTo>
                    <a:pt x="150" y="46"/>
                  </a:lnTo>
                  <a:lnTo>
                    <a:pt x="146" y="41"/>
                  </a:lnTo>
                  <a:lnTo>
                    <a:pt x="140" y="38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27" y="38"/>
                  </a:lnTo>
                  <a:lnTo>
                    <a:pt x="124" y="39"/>
                  </a:lnTo>
                  <a:lnTo>
                    <a:pt x="121" y="39"/>
                  </a:lnTo>
                  <a:lnTo>
                    <a:pt x="117" y="37"/>
                  </a:lnTo>
                  <a:lnTo>
                    <a:pt x="112" y="35"/>
                  </a:lnTo>
                  <a:lnTo>
                    <a:pt x="107" y="32"/>
                  </a:lnTo>
                  <a:lnTo>
                    <a:pt x="101" y="29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86" y="15"/>
                  </a:lnTo>
                  <a:lnTo>
                    <a:pt x="82" y="8"/>
                  </a:lnTo>
                  <a:lnTo>
                    <a:pt x="73" y="0"/>
                  </a:lnTo>
                  <a:lnTo>
                    <a:pt x="64" y="2"/>
                  </a:lnTo>
                  <a:lnTo>
                    <a:pt x="55" y="8"/>
                  </a:lnTo>
                  <a:lnTo>
                    <a:pt x="52" y="11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314"/>
            <p:cNvSpPr>
              <a:spLocks/>
            </p:cNvSpPr>
            <p:nvPr/>
          </p:nvSpPr>
          <p:spPr bwMode="auto">
            <a:xfrm>
              <a:off x="4607" y="771"/>
              <a:ext cx="5" cy="6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0 h 35"/>
                <a:gd name="T4" fmla="*/ 0 w 29"/>
                <a:gd name="T5" fmla="*/ 0 h 35"/>
                <a:gd name="T6" fmla="*/ 0 w 29"/>
                <a:gd name="T7" fmla="*/ 0 h 35"/>
                <a:gd name="T8" fmla="*/ 0 w 29"/>
                <a:gd name="T9" fmla="*/ 0 h 35"/>
                <a:gd name="T10" fmla="*/ 0 w 29"/>
                <a:gd name="T11" fmla="*/ 0 h 35"/>
                <a:gd name="T12" fmla="*/ 0 w 29"/>
                <a:gd name="T13" fmla="*/ 0 h 35"/>
                <a:gd name="T14" fmla="*/ 0 w 29"/>
                <a:gd name="T15" fmla="*/ 0 h 35"/>
                <a:gd name="T16" fmla="*/ 0 w 29"/>
                <a:gd name="T17" fmla="*/ 0 h 35"/>
                <a:gd name="T18" fmla="*/ 0 w 29"/>
                <a:gd name="T19" fmla="*/ 0 h 35"/>
                <a:gd name="T20" fmla="*/ 0 w 29"/>
                <a:gd name="T21" fmla="*/ 0 h 35"/>
                <a:gd name="T22" fmla="*/ 0 w 29"/>
                <a:gd name="T23" fmla="*/ 0 h 35"/>
                <a:gd name="T24" fmla="*/ 0 w 29"/>
                <a:gd name="T25" fmla="*/ 0 h 35"/>
                <a:gd name="T26" fmla="*/ 0 w 29"/>
                <a:gd name="T27" fmla="*/ 0 h 35"/>
                <a:gd name="T28" fmla="*/ 0 w 29"/>
                <a:gd name="T29" fmla="*/ 0 h 35"/>
                <a:gd name="T30" fmla="*/ 0 w 29"/>
                <a:gd name="T31" fmla="*/ 0 h 35"/>
                <a:gd name="T32" fmla="*/ 0 w 2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5"/>
                <a:gd name="T53" fmla="*/ 29 w 2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5">
                  <a:moveTo>
                    <a:pt x="20" y="0"/>
                  </a:moveTo>
                  <a:lnTo>
                    <a:pt x="26" y="2"/>
                  </a:lnTo>
                  <a:lnTo>
                    <a:pt x="28" y="7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2" y="24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9"/>
                  </a:lnTo>
                  <a:lnTo>
                    <a:pt x="9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315"/>
            <p:cNvSpPr>
              <a:spLocks/>
            </p:cNvSpPr>
            <p:nvPr/>
          </p:nvSpPr>
          <p:spPr bwMode="auto">
            <a:xfrm>
              <a:off x="4607" y="771"/>
              <a:ext cx="5" cy="6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0 h 35"/>
                <a:gd name="T4" fmla="*/ 0 w 29"/>
                <a:gd name="T5" fmla="*/ 0 h 35"/>
                <a:gd name="T6" fmla="*/ 0 w 29"/>
                <a:gd name="T7" fmla="*/ 0 h 35"/>
                <a:gd name="T8" fmla="*/ 0 w 29"/>
                <a:gd name="T9" fmla="*/ 0 h 35"/>
                <a:gd name="T10" fmla="*/ 0 w 29"/>
                <a:gd name="T11" fmla="*/ 0 h 35"/>
                <a:gd name="T12" fmla="*/ 0 w 29"/>
                <a:gd name="T13" fmla="*/ 0 h 35"/>
                <a:gd name="T14" fmla="*/ 0 w 29"/>
                <a:gd name="T15" fmla="*/ 0 h 35"/>
                <a:gd name="T16" fmla="*/ 0 w 29"/>
                <a:gd name="T17" fmla="*/ 0 h 35"/>
                <a:gd name="T18" fmla="*/ 0 w 29"/>
                <a:gd name="T19" fmla="*/ 0 h 35"/>
                <a:gd name="T20" fmla="*/ 0 w 29"/>
                <a:gd name="T21" fmla="*/ 0 h 35"/>
                <a:gd name="T22" fmla="*/ 0 w 29"/>
                <a:gd name="T23" fmla="*/ 0 h 35"/>
                <a:gd name="T24" fmla="*/ 0 w 29"/>
                <a:gd name="T25" fmla="*/ 0 h 35"/>
                <a:gd name="T26" fmla="*/ 0 w 29"/>
                <a:gd name="T27" fmla="*/ 0 h 35"/>
                <a:gd name="T28" fmla="*/ 0 w 29"/>
                <a:gd name="T29" fmla="*/ 0 h 35"/>
                <a:gd name="T30" fmla="*/ 0 w 29"/>
                <a:gd name="T31" fmla="*/ 0 h 35"/>
                <a:gd name="T32" fmla="*/ 0 w 29"/>
                <a:gd name="T33" fmla="*/ 0 h 35"/>
                <a:gd name="T34" fmla="*/ 0 w 29"/>
                <a:gd name="T35" fmla="*/ 0 h 35"/>
                <a:gd name="T36" fmla="*/ 0 w 29"/>
                <a:gd name="T37" fmla="*/ 0 h 35"/>
                <a:gd name="T38" fmla="*/ 0 w 29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5"/>
                <a:gd name="T62" fmla="*/ 29 w 29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5">
                  <a:moveTo>
                    <a:pt x="20" y="0"/>
                  </a:moveTo>
                  <a:lnTo>
                    <a:pt x="20" y="0"/>
                  </a:lnTo>
                  <a:lnTo>
                    <a:pt x="26" y="2"/>
                  </a:lnTo>
                  <a:lnTo>
                    <a:pt x="28" y="7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2" y="24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9"/>
                  </a:lnTo>
                  <a:lnTo>
                    <a:pt x="9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316"/>
            <p:cNvSpPr>
              <a:spLocks/>
            </p:cNvSpPr>
            <p:nvPr/>
          </p:nvSpPr>
          <p:spPr bwMode="auto">
            <a:xfrm>
              <a:off x="4612" y="776"/>
              <a:ext cx="5" cy="6"/>
            </a:xfrm>
            <a:custGeom>
              <a:avLst/>
              <a:gdLst>
                <a:gd name="T0" fmla="*/ 0 w 26"/>
                <a:gd name="T1" fmla="*/ 0 h 36"/>
                <a:gd name="T2" fmla="*/ 0 w 26"/>
                <a:gd name="T3" fmla="*/ 0 h 36"/>
                <a:gd name="T4" fmla="*/ 0 w 26"/>
                <a:gd name="T5" fmla="*/ 0 h 36"/>
                <a:gd name="T6" fmla="*/ 0 w 26"/>
                <a:gd name="T7" fmla="*/ 0 h 36"/>
                <a:gd name="T8" fmla="*/ 0 w 26"/>
                <a:gd name="T9" fmla="*/ 0 h 36"/>
                <a:gd name="T10" fmla="*/ 0 w 26"/>
                <a:gd name="T11" fmla="*/ 0 h 36"/>
                <a:gd name="T12" fmla="*/ 0 w 26"/>
                <a:gd name="T13" fmla="*/ 0 h 36"/>
                <a:gd name="T14" fmla="*/ 0 w 26"/>
                <a:gd name="T15" fmla="*/ 0 h 36"/>
                <a:gd name="T16" fmla="*/ 0 w 26"/>
                <a:gd name="T17" fmla="*/ 0 h 36"/>
                <a:gd name="T18" fmla="*/ 0 w 26"/>
                <a:gd name="T19" fmla="*/ 0 h 36"/>
                <a:gd name="T20" fmla="*/ 0 w 26"/>
                <a:gd name="T21" fmla="*/ 0 h 36"/>
                <a:gd name="T22" fmla="*/ 0 w 26"/>
                <a:gd name="T23" fmla="*/ 0 h 36"/>
                <a:gd name="T24" fmla="*/ 0 w 26"/>
                <a:gd name="T25" fmla="*/ 0 h 36"/>
                <a:gd name="T26" fmla="*/ 0 w 26"/>
                <a:gd name="T27" fmla="*/ 0 h 36"/>
                <a:gd name="T28" fmla="*/ 0 w 26"/>
                <a:gd name="T29" fmla="*/ 0 h 36"/>
                <a:gd name="T30" fmla="*/ 0 w 26"/>
                <a:gd name="T31" fmla="*/ 0 h 36"/>
                <a:gd name="T32" fmla="*/ 0 w 26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6"/>
                <a:gd name="T53" fmla="*/ 26 w 2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6">
                  <a:moveTo>
                    <a:pt x="11" y="2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1" y="20"/>
                  </a:lnTo>
                  <a:lnTo>
                    <a:pt x="18" y="26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317"/>
            <p:cNvSpPr>
              <a:spLocks/>
            </p:cNvSpPr>
            <p:nvPr/>
          </p:nvSpPr>
          <p:spPr bwMode="auto">
            <a:xfrm>
              <a:off x="4612" y="776"/>
              <a:ext cx="5" cy="6"/>
            </a:xfrm>
            <a:custGeom>
              <a:avLst/>
              <a:gdLst>
                <a:gd name="T0" fmla="*/ 0 w 26"/>
                <a:gd name="T1" fmla="*/ 0 h 36"/>
                <a:gd name="T2" fmla="*/ 0 w 26"/>
                <a:gd name="T3" fmla="*/ 0 h 36"/>
                <a:gd name="T4" fmla="*/ 0 w 26"/>
                <a:gd name="T5" fmla="*/ 0 h 36"/>
                <a:gd name="T6" fmla="*/ 0 w 26"/>
                <a:gd name="T7" fmla="*/ 0 h 36"/>
                <a:gd name="T8" fmla="*/ 0 w 26"/>
                <a:gd name="T9" fmla="*/ 0 h 36"/>
                <a:gd name="T10" fmla="*/ 0 w 26"/>
                <a:gd name="T11" fmla="*/ 0 h 36"/>
                <a:gd name="T12" fmla="*/ 0 w 26"/>
                <a:gd name="T13" fmla="*/ 0 h 36"/>
                <a:gd name="T14" fmla="*/ 0 w 26"/>
                <a:gd name="T15" fmla="*/ 0 h 36"/>
                <a:gd name="T16" fmla="*/ 0 w 26"/>
                <a:gd name="T17" fmla="*/ 0 h 36"/>
                <a:gd name="T18" fmla="*/ 0 w 26"/>
                <a:gd name="T19" fmla="*/ 0 h 36"/>
                <a:gd name="T20" fmla="*/ 0 w 26"/>
                <a:gd name="T21" fmla="*/ 0 h 36"/>
                <a:gd name="T22" fmla="*/ 0 w 26"/>
                <a:gd name="T23" fmla="*/ 0 h 36"/>
                <a:gd name="T24" fmla="*/ 0 w 26"/>
                <a:gd name="T25" fmla="*/ 0 h 36"/>
                <a:gd name="T26" fmla="*/ 0 w 26"/>
                <a:gd name="T27" fmla="*/ 0 h 36"/>
                <a:gd name="T28" fmla="*/ 0 w 26"/>
                <a:gd name="T29" fmla="*/ 0 h 36"/>
                <a:gd name="T30" fmla="*/ 0 w 26"/>
                <a:gd name="T31" fmla="*/ 0 h 36"/>
                <a:gd name="T32" fmla="*/ 0 w 26"/>
                <a:gd name="T33" fmla="*/ 0 h 36"/>
                <a:gd name="T34" fmla="*/ 0 w 26"/>
                <a:gd name="T35" fmla="*/ 0 h 36"/>
                <a:gd name="T36" fmla="*/ 0 w 26"/>
                <a:gd name="T37" fmla="*/ 0 h 36"/>
                <a:gd name="T38" fmla="*/ 0 w 26"/>
                <a:gd name="T39" fmla="*/ 0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36"/>
                <a:gd name="T62" fmla="*/ 26 w 26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36">
                  <a:moveTo>
                    <a:pt x="11" y="2"/>
                  </a:moveTo>
                  <a:lnTo>
                    <a:pt x="11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1" y="20"/>
                  </a:lnTo>
                  <a:lnTo>
                    <a:pt x="18" y="26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1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318"/>
            <p:cNvSpPr>
              <a:spLocks/>
            </p:cNvSpPr>
            <p:nvPr/>
          </p:nvSpPr>
          <p:spPr bwMode="auto">
            <a:xfrm>
              <a:off x="4635" y="773"/>
              <a:ext cx="5" cy="6"/>
            </a:xfrm>
            <a:custGeom>
              <a:avLst/>
              <a:gdLst>
                <a:gd name="T0" fmla="*/ 0 w 27"/>
                <a:gd name="T1" fmla="*/ 0 h 36"/>
                <a:gd name="T2" fmla="*/ 0 w 27"/>
                <a:gd name="T3" fmla="*/ 0 h 36"/>
                <a:gd name="T4" fmla="*/ 0 w 27"/>
                <a:gd name="T5" fmla="*/ 0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0 h 36"/>
                <a:gd name="T14" fmla="*/ 0 w 27"/>
                <a:gd name="T15" fmla="*/ 0 h 36"/>
                <a:gd name="T16" fmla="*/ 0 w 27"/>
                <a:gd name="T17" fmla="*/ 0 h 36"/>
                <a:gd name="T18" fmla="*/ 0 w 27"/>
                <a:gd name="T19" fmla="*/ 0 h 36"/>
                <a:gd name="T20" fmla="*/ 0 w 27"/>
                <a:gd name="T21" fmla="*/ 0 h 36"/>
                <a:gd name="T22" fmla="*/ 0 w 27"/>
                <a:gd name="T23" fmla="*/ 0 h 36"/>
                <a:gd name="T24" fmla="*/ 0 w 27"/>
                <a:gd name="T25" fmla="*/ 0 h 36"/>
                <a:gd name="T26" fmla="*/ 0 w 27"/>
                <a:gd name="T27" fmla="*/ 0 h 36"/>
                <a:gd name="T28" fmla="*/ 0 w 27"/>
                <a:gd name="T29" fmla="*/ 0 h 36"/>
                <a:gd name="T30" fmla="*/ 0 w 27"/>
                <a:gd name="T31" fmla="*/ 0 h 36"/>
                <a:gd name="T32" fmla="*/ 0 w 2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6"/>
                <a:gd name="T53" fmla="*/ 27 w 2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6">
                  <a:moveTo>
                    <a:pt x="14" y="1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10" y="20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7" y="35"/>
                  </a:lnTo>
                  <a:lnTo>
                    <a:pt x="22" y="32"/>
                  </a:lnTo>
                  <a:lnTo>
                    <a:pt x="26" y="27"/>
                  </a:lnTo>
                  <a:lnTo>
                    <a:pt x="27" y="20"/>
                  </a:lnTo>
                  <a:lnTo>
                    <a:pt x="26" y="15"/>
                  </a:lnTo>
                  <a:lnTo>
                    <a:pt x="21" y="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319"/>
            <p:cNvSpPr>
              <a:spLocks/>
            </p:cNvSpPr>
            <p:nvPr/>
          </p:nvSpPr>
          <p:spPr bwMode="auto">
            <a:xfrm>
              <a:off x="4635" y="773"/>
              <a:ext cx="5" cy="6"/>
            </a:xfrm>
            <a:custGeom>
              <a:avLst/>
              <a:gdLst>
                <a:gd name="T0" fmla="*/ 0 w 27"/>
                <a:gd name="T1" fmla="*/ 0 h 36"/>
                <a:gd name="T2" fmla="*/ 0 w 27"/>
                <a:gd name="T3" fmla="*/ 0 h 36"/>
                <a:gd name="T4" fmla="*/ 0 w 27"/>
                <a:gd name="T5" fmla="*/ 0 h 36"/>
                <a:gd name="T6" fmla="*/ 0 w 27"/>
                <a:gd name="T7" fmla="*/ 0 h 36"/>
                <a:gd name="T8" fmla="*/ 0 w 27"/>
                <a:gd name="T9" fmla="*/ 0 h 36"/>
                <a:gd name="T10" fmla="*/ 0 w 27"/>
                <a:gd name="T11" fmla="*/ 0 h 36"/>
                <a:gd name="T12" fmla="*/ 0 w 27"/>
                <a:gd name="T13" fmla="*/ 0 h 36"/>
                <a:gd name="T14" fmla="*/ 0 w 27"/>
                <a:gd name="T15" fmla="*/ 0 h 36"/>
                <a:gd name="T16" fmla="*/ 0 w 27"/>
                <a:gd name="T17" fmla="*/ 0 h 36"/>
                <a:gd name="T18" fmla="*/ 0 w 27"/>
                <a:gd name="T19" fmla="*/ 0 h 36"/>
                <a:gd name="T20" fmla="*/ 0 w 27"/>
                <a:gd name="T21" fmla="*/ 0 h 36"/>
                <a:gd name="T22" fmla="*/ 0 w 27"/>
                <a:gd name="T23" fmla="*/ 0 h 36"/>
                <a:gd name="T24" fmla="*/ 0 w 27"/>
                <a:gd name="T25" fmla="*/ 0 h 36"/>
                <a:gd name="T26" fmla="*/ 0 w 27"/>
                <a:gd name="T27" fmla="*/ 0 h 36"/>
                <a:gd name="T28" fmla="*/ 0 w 27"/>
                <a:gd name="T29" fmla="*/ 0 h 36"/>
                <a:gd name="T30" fmla="*/ 0 w 27"/>
                <a:gd name="T31" fmla="*/ 0 h 36"/>
                <a:gd name="T32" fmla="*/ 0 w 27"/>
                <a:gd name="T33" fmla="*/ 0 h 36"/>
                <a:gd name="T34" fmla="*/ 0 w 27"/>
                <a:gd name="T35" fmla="*/ 0 h 36"/>
                <a:gd name="T36" fmla="*/ 0 w 27"/>
                <a:gd name="T37" fmla="*/ 0 h 36"/>
                <a:gd name="T38" fmla="*/ 0 w 27"/>
                <a:gd name="T39" fmla="*/ 0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6"/>
                <a:gd name="T62" fmla="*/ 27 w 27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6">
                  <a:moveTo>
                    <a:pt x="14" y="1"/>
                  </a:moveTo>
                  <a:lnTo>
                    <a:pt x="14" y="1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10" y="20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7" y="35"/>
                  </a:lnTo>
                  <a:lnTo>
                    <a:pt x="22" y="32"/>
                  </a:lnTo>
                  <a:lnTo>
                    <a:pt x="26" y="27"/>
                  </a:lnTo>
                  <a:lnTo>
                    <a:pt x="27" y="20"/>
                  </a:lnTo>
                  <a:lnTo>
                    <a:pt x="26" y="15"/>
                  </a:lnTo>
                  <a:lnTo>
                    <a:pt x="21" y="8"/>
                  </a:lnTo>
                  <a:lnTo>
                    <a:pt x="1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320"/>
            <p:cNvSpPr>
              <a:spLocks/>
            </p:cNvSpPr>
            <p:nvPr/>
          </p:nvSpPr>
          <p:spPr bwMode="auto">
            <a:xfrm>
              <a:off x="4630" y="772"/>
              <a:ext cx="2" cy="2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0 h 17"/>
                <a:gd name="T6" fmla="*/ 0 w 9"/>
                <a:gd name="T7" fmla="*/ 0 h 17"/>
                <a:gd name="T8" fmla="*/ 0 w 9"/>
                <a:gd name="T9" fmla="*/ 0 h 17"/>
                <a:gd name="T10" fmla="*/ 0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0" y="17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3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321"/>
            <p:cNvSpPr>
              <a:spLocks/>
            </p:cNvSpPr>
            <p:nvPr/>
          </p:nvSpPr>
          <p:spPr bwMode="auto">
            <a:xfrm>
              <a:off x="4630" y="772"/>
              <a:ext cx="2" cy="2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0 h 17"/>
                <a:gd name="T6" fmla="*/ 0 w 9"/>
                <a:gd name="T7" fmla="*/ 0 h 17"/>
                <a:gd name="T8" fmla="*/ 0 w 9"/>
                <a:gd name="T9" fmla="*/ 0 h 17"/>
                <a:gd name="T10" fmla="*/ 0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0" y="17"/>
                  </a:moveTo>
                  <a:lnTo>
                    <a:pt x="0" y="17"/>
                  </a:lnTo>
                  <a:lnTo>
                    <a:pt x="0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322"/>
            <p:cNvSpPr>
              <a:spLocks/>
            </p:cNvSpPr>
            <p:nvPr/>
          </p:nvSpPr>
          <p:spPr bwMode="auto">
            <a:xfrm>
              <a:off x="4614" y="770"/>
              <a:ext cx="7" cy="6"/>
            </a:xfrm>
            <a:custGeom>
              <a:avLst/>
              <a:gdLst>
                <a:gd name="T0" fmla="*/ 0 w 41"/>
                <a:gd name="T1" fmla="*/ 0 h 35"/>
                <a:gd name="T2" fmla="*/ 0 w 41"/>
                <a:gd name="T3" fmla="*/ 0 h 35"/>
                <a:gd name="T4" fmla="*/ 0 w 41"/>
                <a:gd name="T5" fmla="*/ 0 h 35"/>
                <a:gd name="T6" fmla="*/ 0 w 41"/>
                <a:gd name="T7" fmla="*/ 0 h 35"/>
                <a:gd name="T8" fmla="*/ 0 w 41"/>
                <a:gd name="T9" fmla="*/ 0 h 35"/>
                <a:gd name="T10" fmla="*/ 0 w 41"/>
                <a:gd name="T11" fmla="*/ 0 h 35"/>
                <a:gd name="T12" fmla="*/ 0 w 41"/>
                <a:gd name="T13" fmla="*/ 0 h 35"/>
                <a:gd name="T14" fmla="*/ 0 w 41"/>
                <a:gd name="T15" fmla="*/ 0 h 35"/>
                <a:gd name="T16" fmla="*/ 0 w 41"/>
                <a:gd name="T17" fmla="*/ 0 h 35"/>
                <a:gd name="T18" fmla="*/ 0 w 41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5"/>
                <a:gd name="T32" fmla="*/ 41 w 4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5">
                  <a:moveTo>
                    <a:pt x="0" y="35"/>
                  </a:moveTo>
                  <a:lnTo>
                    <a:pt x="1" y="33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8" y="23"/>
                  </a:lnTo>
                  <a:lnTo>
                    <a:pt x="27" y="15"/>
                  </a:lnTo>
                  <a:lnTo>
                    <a:pt x="33" y="8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3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323"/>
            <p:cNvSpPr>
              <a:spLocks/>
            </p:cNvSpPr>
            <p:nvPr/>
          </p:nvSpPr>
          <p:spPr bwMode="auto">
            <a:xfrm>
              <a:off x="4614" y="770"/>
              <a:ext cx="7" cy="6"/>
            </a:xfrm>
            <a:custGeom>
              <a:avLst/>
              <a:gdLst>
                <a:gd name="T0" fmla="*/ 0 w 41"/>
                <a:gd name="T1" fmla="*/ 0 h 35"/>
                <a:gd name="T2" fmla="*/ 0 w 41"/>
                <a:gd name="T3" fmla="*/ 0 h 35"/>
                <a:gd name="T4" fmla="*/ 0 w 41"/>
                <a:gd name="T5" fmla="*/ 0 h 35"/>
                <a:gd name="T6" fmla="*/ 0 w 41"/>
                <a:gd name="T7" fmla="*/ 0 h 35"/>
                <a:gd name="T8" fmla="*/ 0 w 41"/>
                <a:gd name="T9" fmla="*/ 0 h 35"/>
                <a:gd name="T10" fmla="*/ 0 w 41"/>
                <a:gd name="T11" fmla="*/ 0 h 35"/>
                <a:gd name="T12" fmla="*/ 0 w 41"/>
                <a:gd name="T13" fmla="*/ 0 h 35"/>
                <a:gd name="T14" fmla="*/ 0 w 41"/>
                <a:gd name="T15" fmla="*/ 0 h 35"/>
                <a:gd name="T16" fmla="*/ 0 w 41"/>
                <a:gd name="T17" fmla="*/ 0 h 35"/>
                <a:gd name="T18" fmla="*/ 0 w 41"/>
                <a:gd name="T19" fmla="*/ 0 h 35"/>
                <a:gd name="T20" fmla="*/ 0 w 41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5"/>
                <a:gd name="T35" fmla="*/ 41 w 41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5">
                  <a:moveTo>
                    <a:pt x="0" y="35"/>
                  </a:moveTo>
                  <a:lnTo>
                    <a:pt x="0" y="35"/>
                  </a:lnTo>
                  <a:lnTo>
                    <a:pt x="1" y="33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8" y="23"/>
                  </a:lnTo>
                  <a:lnTo>
                    <a:pt x="27" y="15"/>
                  </a:lnTo>
                  <a:lnTo>
                    <a:pt x="33" y="8"/>
                  </a:lnTo>
                  <a:lnTo>
                    <a:pt x="37" y="2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324"/>
            <p:cNvSpPr>
              <a:spLocks/>
            </p:cNvSpPr>
            <p:nvPr/>
          </p:nvSpPr>
          <p:spPr bwMode="auto">
            <a:xfrm>
              <a:off x="4623" y="739"/>
              <a:ext cx="37" cy="28"/>
            </a:xfrm>
            <a:custGeom>
              <a:avLst/>
              <a:gdLst>
                <a:gd name="T0" fmla="*/ 0 w 223"/>
                <a:gd name="T1" fmla="*/ 0 h 168"/>
                <a:gd name="T2" fmla="*/ 0 w 223"/>
                <a:gd name="T3" fmla="*/ 0 h 168"/>
                <a:gd name="T4" fmla="*/ 0 w 223"/>
                <a:gd name="T5" fmla="*/ 0 h 168"/>
                <a:gd name="T6" fmla="*/ 0 w 223"/>
                <a:gd name="T7" fmla="*/ 0 h 168"/>
                <a:gd name="T8" fmla="*/ 0 w 223"/>
                <a:gd name="T9" fmla="*/ 0 h 168"/>
                <a:gd name="T10" fmla="*/ 0 w 223"/>
                <a:gd name="T11" fmla="*/ 0 h 168"/>
                <a:gd name="T12" fmla="*/ 0 w 223"/>
                <a:gd name="T13" fmla="*/ 0 h 168"/>
                <a:gd name="T14" fmla="*/ 0 w 223"/>
                <a:gd name="T15" fmla="*/ 0 h 168"/>
                <a:gd name="T16" fmla="*/ 0 w 223"/>
                <a:gd name="T17" fmla="*/ 0 h 168"/>
                <a:gd name="T18" fmla="*/ 0 w 223"/>
                <a:gd name="T19" fmla="*/ 0 h 168"/>
                <a:gd name="T20" fmla="*/ 0 w 223"/>
                <a:gd name="T21" fmla="*/ 0 h 168"/>
                <a:gd name="T22" fmla="*/ 0 w 223"/>
                <a:gd name="T23" fmla="*/ 0 h 168"/>
                <a:gd name="T24" fmla="*/ 0 w 223"/>
                <a:gd name="T25" fmla="*/ 0 h 168"/>
                <a:gd name="T26" fmla="*/ 0 w 223"/>
                <a:gd name="T27" fmla="*/ 0 h 168"/>
                <a:gd name="T28" fmla="*/ 0 w 223"/>
                <a:gd name="T29" fmla="*/ 0 h 168"/>
                <a:gd name="T30" fmla="*/ 0 w 223"/>
                <a:gd name="T31" fmla="*/ 0 h 168"/>
                <a:gd name="T32" fmla="*/ 0 w 223"/>
                <a:gd name="T33" fmla="*/ 0 h 168"/>
                <a:gd name="T34" fmla="*/ 0 w 223"/>
                <a:gd name="T35" fmla="*/ 0 h 168"/>
                <a:gd name="T36" fmla="*/ 0 w 223"/>
                <a:gd name="T37" fmla="*/ 0 h 168"/>
                <a:gd name="T38" fmla="*/ 0 w 223"/>
                <a:gd name="T39" fmla="*/ 0 h 168"/>
                <a:gd name="T40" fmla="*/ 0 w 223"/>
                <a:gd name="T41" fmla="*/ 0 h 168"/>
                <a:gd name="T42" fmla="*/ 0 w 223"/>
                <a:gd name="T43" fmla="*/ 0 h 168"/>
                <a:gd name="T44" fmla="*/ 0 w 223"/>
                <a:gd name="T45" fmla="*/ 0 h 168"/>
                <a:gd name="T46" fmla="*/ 0 w 223"/>
                <a:gd name="T47" fmla="*/ 0 h 168"/>
                <a:gd name="T48" fmla="*/ 0 w 223"/>
                <a:gd name="T49" fmla="*/ 0 h 168"/>
                <a:gd name="T50" fmla="*/ 0 w 223"/>
                <a:gd name="T51" fmla="*/ 0 h 168"/>
                <a:gd name="T52" fmla="*/ 0 w 223"/>
                <a:gd name="T53" fmla="*/ 0 h 168"/>
                <a:gd name="T54" fmla="*/ 0 w 223"/>
                <a:gd name="T55" fmla="*/ 0 h 168"/>
                <a:gd name="T56" fmla="*/ 0 w 223"/>
                <a:gd name="T57" fmla="*/ 0 h 168"/>
                <a:gd name="T58" fmla="*/ 0 w 223"/>
                <a:gd name="T59" fmla="*/ 0 h 168"/>
                <a:gd name="T60" fmla="*/ 0 w 223"/>
                <a:gd name="T61" fmla="*/ 0 h 168"/>
                <a:gd name="T62" fmla="*/ 0 w 223"/>
                <a:gd name="T63" fmla="*/ 0 h 168"/>
                <a:gd name="T64" fmla="*/ 0 w 223"/>
                <a:gd name="T65" fmla="*/ 0 h 168"/>
                <a:gd name="T66" fmla="*/ 0 w 223"/>
                <a:gd name="T67" fmla="*/ 0 h 168"/>
                <a:gd name="T68" fmla="*/ 0 w 223"/>
                <a:gd name="T69" fmla="*/ 0 h 168"/>
                <a:gd name="T70" fmla="*/ 0 w 223"/>
                <a:gd name="T71" fmla="*/ 0 h 168"/>
                <a:gd name="T72" fmla="*/ 0 w 223"/>
                <a:gd name="T73" fmla="*/ 0 h 168"/>
                <a:gd name="T74" fmla="*/ 0 w 223"/>
                <a:gd name="T75" fmla="*/ 0 h 168"/>
                <a:gd name="T76" fmla="*/ 0 w 223"/>
                <a:gd name="T77" fmla="*/ 0 h 168"/>
                <a:gd name="T78" fmla="*/ 0 w 223"/>
                <a:gd name="T79" fmla="*/ 0 h 168"/>
                <a:gd name="T80" fmla="*/ 0 w 223"/>
                <a:gd name="T81" fmla="*/ 0 h 168"/>
                <a:gd name="T82" fmla="*/ 0 w 223"/>
                <a:gd name="T83" fmla="*/ 0 h 168"/>
                <a:gd name="T84" fmla="*/ 0 w 223"/>
                <a:gd name="T85" fmla="*/ 0 h 168"/>
                <a:gd name="T86" fmla="*/ 0 w 223"/>
                <a:gd name="T87" fmla="*/ 0 h 168"/>
                <a:gd name="T88" fmla="*/ 0 w 223"/>
                <a:gd name="T89" fmla="*/ 0 h 168"/>
                <a:gd name="T90" fmla="*/ 0 w 223"/>
                <a:gd name="T91" fmla="*/ 0 h 168"/>
                <a:gd name="T92" fmla="*/ 0 w 223"/>
                <a:gd name="T93" fmla="*/ 0 h 168"/>
                <a:gd name="T94" fmla="*/ 0 w 223"/>
                <a:gd name="T95" fmla="*/ 0 h 168"/>
                <a:gd name="T96" fmla="*/ 0 w 223"/>
                <a:gd name="T97" fmla="*/ 0 h 168"/>
                <a:gd name="T98" fmla="*/ 0 w 223"/>
                <a:gd name="T99" fmla="*/ 0 h 168"/>
                <a:gd name="T100" fmla="*/ 0 w 223"/>
                <a:gd name="T101" fmla="*/ 0 h 168"/>
                <a:gd name="T102" fmla="*/ 0 w 223"/>
                <a:gd name="T103" fmla="*/ 0 h 168"/>
                <a:gd name="T104" fmla="*/ 0 w 223"/>
                <a:gd name="T105" fmla="*/ 0 h 168"/>
                <a:gd name="T106" fmla="*/ 0 w 223"/>
                <a:gd name="T107" fmla="*/ 0 h 168"/>
                <a:gd name="T108" fmla="*/ 0 w 223"/>
                <a:gd name="T109" fmla="*/ 0 h 168"/>
                <a:gd name="T110" fmla="*/ 0 w 223"/>
                <a:gd name="T111" fmla="*/ 0 h 168"/>
                <a:gd name="T112" fmla="*/ 0 w 223"/>
                <a:gd name="T113" fmla="*/ 0 h 168"/>
                <a:gd name="T114" fmla="*/ 0 w 223"/>
                <a:gd name="T115" fmla="*/ 0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3"/>
                <a:gd name="T175" fmla="*/ 0 h 168"/>
                <a:gd name="T176" fmla="*/ 223 w 223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3" h="168">
                  <a:moveTo>
                    <a:pt x="20" y="128"/>
                  </a:moveTo>
                  <a:lnTo>
                    <a:pt x="22" y="130"/>
                  </a:lnTo>
                  <a:lnTo>
                    <a:pt x="28" y="136"/>
                  </a:lnTo>
                  <a:lnTo>
                    <a:pt x="37" y="144"/>
                  </a:lnTo>
                  <a:lnTo>
                    <a:pt x="48" y="152"/>
                  </a:lnTo>
                  <a:lnTo>
                    <a:pt x="61" y="158"/>
                  </a:lnTo>
                  <a:lnTo>
                    <a:pt x="73" y="164"/>
                  </a:lnTo>
                  <a:lnTo>
                    <a:pt x="85" y="164"/>
                  </a:lnTo>
                  <a:lnTo>
                    <a:pt x="95" y="160"/>
                  </a:lnTo>
                  <a:lnTo>
                    <a:pt x="96" y="161"/>
                  </a:lnTo>
                  <a:lnTo>
                    <a:pt x="100" y="163"/>
                  </a:lnTo>
                  <a:lnTo>
                    <a:pt x="105" y="165"/>
                  </a:lnTo>
                  <a:lnTo>
                    <a:pt x="111" y="167"/>
                  </a:lnTo>
                  <a:lnTo>
                    <a:pt x="117" y="168"/>
                  </a:lnTo>
                  <a:lnTo>
                    <a:pt x="122" y="168"/>
                  </a:lnTo>
                  <a:lnTo>
                    <a:pt x="129" y="166"/>
                  </a:lnTo>
                  <a:lnTo>
                    <a:pt x="133" y="161"/>
                  </a:lnTo>
                  <a:lnTo>
                    <a:pt x="138" y="162"/>
                  </a:lnTo>
                  <a:lnTo>
                    <a:pt x="142" y="164"/>
                  </a:lnTo>
                  <a:lnTo>
                    <a:pt x="147" y="164"/>
                  </a:lnTo>
                  <a:lnTo>
                    <a:pt x="153" y="164"/>
                  </a:lnTo>
                  <a:lnTo>
                    <a:pt x="158" y="163"/>
                  </a:lnTo>
                  <a:lnTo>
                    <a:pt x="164" y="161"/>
                  </a:lnTo>
                  <a:lnTo>
                    <a:pt x="168" y="156"/>
                  </a:lnTo>
                  <a:lnTo>
                    <a:pt x="172" y="149"/>
                  </a:lnTo>
                  <a:lnTo>
                    <a:pt x="180" y="152"/>
                  </a:lnTo>
                  <a:lnTo>
                    <a:pt x="186" y="153"/>
                  </a:lnTo>
                  <a:lnTo>
                    <a:pt x="194" y="153"/>
                  </a:lnTo>
                  <a:lnTo>
                    <a:pt x="201" y="152"/>
                  </a:lnTo>
                  <a:lnTo>
                    <a:pt x="208" y="149"/>
                  </a:lnTo>
                  <a:lnTo>
                    <a:pt x="213" y="146"/>
                  </a:lnTo>
                  <a:lnTo>
                    <a:pt x="219" y="143"/>
                  </a:lnTo>
                  <a:lnTo>
                    <a:pt x="223" y="137"/>
                  </a:lnTo>
                  <a:lnTo>
                    <a:pt x="223" y="133"/>
                  </a:lnTo>
                  <a:lnTo>
                    <a:pt x="221" y="127"/>
                  </a:lnTo>
                  <a:lnTo>
                    <a:pt x="214" y="121"/>
                  </a:lnTo>
                  <a:lnTo>
                    <a:pt x="208" y="117"/>
                  </a:lnTo>
                  <a:lnTo>
                    <a:pt x="201" y="112"/>
                  </a:lnTo>
                  <a:lnTo>
                    <a:pt x="197" y="110"/>
                  </a:lnTo>
                  <a:lnTo>
                    <a:pt x="195" y="109"/>
                  </a:lnTo>
                  <a:lnTo>
                    <a:pt x="197" y="110"/>
                  </a:lnTo>
                  <a:lnTo>
                    <a:pt x="193" y="108"/>
                  </a:lnTo>
                  <a:lnTo>
                    <a:pt x="184" y="102"/>
                  </a:lnTo>
                  <a:lnTo>
                    <a:pt x="172" y="96"/>
                  </a:lnTo>
                  <a:lnTo>
                    <a:pt x="158" y="88"/>
                  </a:lnTo>
                  <a:lnTo>
                    <a:pt x="141" y="79"/>
                  </a:lnTo>
                  <a:lnTo>
                    <a:pt x="122" y="69"/>
                  </a:lnTo>
                  <a:lnTo>
                    <a:pt x="104" y="57"/>
                  </a:lnTo>
                  <a:lnTo>
                    <a:pt x="85" y="47"/>
                  </a:lnTo>
                  <a:lnTo>
                    <a:pt x="66" y="37"/>
                  </a:lnTo>
                  <a:lnTo>
                    <a:pt x="49" y="27"/>
                  </a:lnTo>
                  <a:lnTo>
                    <a:pt x="33" y="18"/>
                  </a:lnTo>
                  <a:lnTo>
                    <a:pt x="20" y="11"/>
                  </a:lnTo>
                  <a:lnTo>
                    <a:pt x="9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20" y="128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325"/>
            <p:cNvSpPr>
              <a:spLocks/>
            </p:cNvSpPr>
            <p:nvPr/>
          </p:nvSpPr>
          <p:spPr bwMode="auto">
            <a:xfrm>
              <a:off x="4559" y="681"/>
              <a:ext cx="69" cy="87"/>
            </a:xfrm>
            <a:custGeom>
              <a:avLst/>
              <a:gdLst>
                <a:gd name="T0" fmla="*/ 0 w 411"/>
                <a:gd name="T1" fmla="*/ 0 h 524"/>
                <a:gd name="T2" fmla="*/ 0 w 411"/>
                <a:gd name="T3" fmla="*/ 0 h 524"/>
                <a:gd name="T4" fmla="*/ 0 w 411"/>
                <a:gd name="T5" fmla="*/ 0 h 524"/>
                <a:gd name="T6" fmla="*/ 0 w 411"/>
                <a:gd name="T7" fmla="*/ 0 h 524"/>
                <a:gd name="T8" fmla="*/ 0 w 411"/>
                <a:gd name="T9" fmla="*/ 0 h 524"/>
                <a:gd name="T10" fmla="*/ 0 w 411"/>
                <a:gd name="T11" fmla="*/ 0 h 524"/>
                <a:gd name="T12" fmla="*/ 0 w 411"/>
                <a:gd name="T13" fmla="*/ 0 h 524"/>
                <a:gd name="T14" fmla="*/ 0 w 411"/>
                <a:gd name="T15" fmla="*/ 0 h 524"/>
                <a:gd name="T16" fmla="*/ 0 w 411"/>
                <a:gd name="T17" fmla="*/ 0 h 524"/>
                <a:gd name="T18" fmla="*/ 0 w 411"/>
                <a:gd name="T19" fmla="*/ 0 h 524"/>
                <a:gd name="T20" fmla="*/ 0 w 411"/>
                <a:gd name="T21" fmla="*/ 0 h 524"/>
                <a:gd name="T22" fmla="*/ 0 w 411"/>
                <a:gd name="T23" fmla="*/ 0 h 524"/>
                <a:gd name="T24" fmla="*/ 0 w 411"/>
                <a:gd name="T25" fmla="*/ 0 h 524"/>
                <a:gd name="T26" fmla="*/ 0 w 411"/>
                <a:gd name="T27" fmla="*/ 0 h 524"/>
                <a:gd name="T28" fmla="*/ 0 w 411"/>
                <a:gd name="T29" fmla="*/ 0 h 524"/>
                <a:gd name="T30" fmla="*/ 0 w 411"/>
                <a:gd name="T31" fmla="*/ 0 h 524"/>
                <a:gd name="T32" fmla="*/ 0 w 411"/>
                <a:gd name="T33" fmla="*/ 0 h 524"/>
                <a:gd name="T34" fmla="*/ 0 w 411"/>
                <a:gd name="T35" fmla="*/ 0 h 524"/>
                <a:gd name="T36" fmla="*/ 0 w 411"/>
                <a:gd name="T37" fmla="*/ 0 h 524"/>
                <a:gd name="T38" fmla="*/ 0 w 411"/>
                <a:gd name="T39" fmla="*/ 0 h 524"/>
                <a:gd name="T40" fmla="*/ 0 w 411"/>
                <a:gd name="T41" fmla="*/ 0 h 524"/>
                <a:gd name="T42" fmla="*/ 0 w 411"/>
                <a:gd name="T43" fmla="*/ 0 h 524"/>
                <a:gd name="T44" fmla="*/ 0 w 411"/>
                <a:gd name="T45" fmla="*/ 0 h 524"/>
                <a:gd name="T46" fmla="*/ 0 w 411"/>
                <a:gd name="T47" fmla="*/ 0 h 524"/>
                <a:gd name="T48" fmla="*/ 0 w 411"/>
                <a:gd name="T49" fmla="*/ 0 h 524"/>
                <a:gd name="T50" fmla="*/ 0 w 411"/>
                <a:gd name="T51" fmla="*/ 0 h 524"/>
                <a:gd name="T52" fmla="*/ 0 w 411"/>
                <a:gd name="T53" fmla="*/ 0 h 524"/>
                <a:gd name="T54" fmla="*/ 0 w 411"/>
                <a:gd name="T55" fmla="*/ 0 h 524"/>
                <a:gd name="T56" fmla="*/ 0 w 411"/>
                <a:gd name="T57" fmla="*/ 0 h 524"/>
                <a:gd name="T58" fmla="*/ 0 w 411"/>
                <a:gd name="T59" fmla="*/ 0 h 524"/>
                <a:gd name="T60" fmla="*/ 0 w 411"/>
                <a:gd name="T61" fmla="*/ 0 h 524"/>
                <a:gd name="T62" fmla="*/ 0 w 411"/>
                <a:gd name="T63" fmla="*/ 0 h 524"/>
                <a:gd name="T64" fmla="*/ 0 w 411"/>
                <a:gd name="T65" fmla="*/ 0 h 524"/>
                <a:gd name="T66" fmla="*/ 0 w 411"/>
                <a:gd name="T67" fmla="*/ 0 h 524"/>
                <a:gd name="T68" fmla="*/ 0 w 411"/>
                <a:gd name="T69" fmla="*/ 0 h 524"/>
                <a:gd name="T70" fmla="*/ 0 w 411"/>
                <a:gd name="T71" fmla="*/ 0 h 524"/>
                <a:gd name="T72" fmla="*/ 0 w 411"/>
                <a:gd name="T73" fmla="*/ 0 h 524"/>
                <a:gd name="T74" fmla="*/ 0 w 411"/>
                <a:gd name="T75" fmla="*/ 0 h 524"/>
                <a:gd name="T76" fmla="*/ 0 w 411"/>
                <a:gd name="T77" fmla="*/ 0 h 524"/>
                <a:gd name="T78" fmla="*/ 0 w 411"/>
                <a:gd name="T79" fmla="*/ 0 h 524"/>
                <a:gd name="T80" fmla="*/ 0 w 411"/>
                <a:gd name="T81" fmla="*/ 0 h 524"/>
                <a:gd name="T82" fmla="*/ 0 w 411"/>
                <a:gd name="T83" fmla="*/ 0 h 524"/>
                <a:gd name="T84" fmla="*/ 0 w 411"/>
                <a:gd name="T85" fmla="*/ 0 h 524"/>
                <a:gd name="T86" fmla="*/ 0 w 411"/>
                <a:gd name="T87" fmla="*/ 0 h 524"/>
                <a:gd name="T88" fmla="*/ 0 w 411"/>
                <a:gd name="T89" fmla="*/ 0 h 524"/>
                <a:gd name="T90" fmla="*/ 0 w 411"/>
                <a:gd name="T91" fmla="*/ 0 h 524"/>
                <a:gd name="T92" fmla="*/ 0 w 411"/>
                <a:gd name="T93" fmla="*/ 0 h 524"/>
                <a:gd name="T94" fmla="*/ 0 w 411"/>
                <a:gd name="T95" fmla="*/ 0 h 524"/>
                <a:gd name="T96" fmla="*/ 0 w 411"/>
                <a:gd name="T97" fmla="*/ 0 h 524"/>
                <a:gd name="T98" fmla="*/ 0 w 411"/>
                <a:gd name="T99" fmla="*/ 0 h 524"/>
                <a:gd name="T100" fmla="*/ 0 w 411"/>
                <a:gd name="T101" fmla="*/ 0 h 524"/>
                <a:gd name="T102" fmla="*/ 0 w 411"/>
                <a:gd name="T103" fmla="*/ 0 h 524"/>
                <a:gd name="T104" fmla="*/ 0 w 411"/>
                <a:gd name="T105" fmla="*/ 0 h 524"/>
                <a:gd name="T106" fmla="*/ 0 w 411"/>
                <a:gd name="T107" fmla="*/ 0 h 524"/>
                <a:gd name="T108" fmla="*/ 0 w 411"/>
                <a:gd name="T109" fmla="*/ 0 h 524"/>
                <a:gd name="T110" fmla="*/ 0 w 411"/>
                <a:gd name="T111" fmla="*/ 0 h 524"/>
                <a:gd name="T112" fmla="*/ 0 w 411"/>
                <a:gd name="T113" fmla="*/ 0 h 524"/>
                <a:gd name="T114" fmla="*/ 0 w 411"/>
                <a:gd name="T115" fmla="*/ 0 h 524"/>
                <a:gd name="T116" fmla="*/ 0 w 411"/>
                <a:gd name="T117" fmla="*/ 0 h 524"/>
                <a:gd name="T118" fmla="*/ 0 w 411"/>
                <a:gd name="T119" fmla="*/ 0 h 5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1"/>
                <a:gd name="T181" fmla="*/ 0 h 524"/>
                <a:gd name="T182" fmla="*/ 411 w 411"/>
                <a:gd name="T183" fmla="*/ 524 h 5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1" h="524">
                  <a:moveTo>
                    <a:pt x="388" y="341"/>
                  </a:moveTo>
                  <a:lnTo>
                    <a:pt x="385" y="334"/>
                  </a:lnTo>
                  <a:lnTo>
                    <a:pt x="380" y="323"/>
                  </a:lnTo>
                  <a:lnTo>
                    <a:pt x="373" y="310"/>
                  </a:lnTo>
                  <a:lnTo>
                    <a:pt x="363" y="293"/>
                  </a:lnTo>
                  <a:lnTo>
                    <a:pt x="351" y="276"/>
                  </a:lnTo>
                  <a:lnTo>
                    <a:pt x="334" y="258"/>
                  </a:lnTo>
                  <a:lnTo>
                    <a:pt x="317" y="240"/>
                  </a:lnTo>
                  <a:lnTo>
                    <a:pt x="296" y="222"/>
                  </a:lnTo>
                  <a:lnTo>
                    <a:pt x="285" y="206"/>
                  </a:lnTo>
                  <a:lnTo>
                    <a:pt x="277" y="191"/>
                  </a:lnTo>
                  <a:lnTo>
                    <a:pt x="271" y="176"/>
                  </a:lnTo>
                  <a:lnTo>
                    <a:pt x="266" y="163"/>
                  </a:lnTo>
                  <a:lnTo>
                    <a:pt x="263" y="150"/>
                  </a:lnTo>
                  <a:lnTo>
                    <a:pt x="260" y="140"/>
                  </a:lnTo>
                  <a:lnTo>
                    <a:pt x="255" y="132"/>
                  </a:lnTo>
                  <a:lnTo>
                    <a:pt x="251" y="126"/>
                  </a:lnTo>
                  <a:lnTo>
                    <a:pt x="260" y="126"/>
                  </a:lnTo>
                  <a:lnTo>
                    <a:pt x="261" y="123"/>
                  </a:lnTo>
                  <a:lnTo>
                    <a:pt x="259" y="120"/>
                  </a:lnTo>
                  <a:lnTo>
                    <a:pt x="257" y="118"/>
                  </a:lnTo>
                  <a:lnTo>
                    <a:pt x="248" y="109"/>
                  </a:lnTo>
                  <a:lnTo>
                    <a:pt x="238" y="99"/>
                  </a:lnTo>
                  <a:lnTo>
                    <a:pt x="228" y="87"/>
                  </a:lnTo>
                  <a:lnTo>
                    <a:pt x="219" y="75"/>
                  </a:lnTo>
                  <a:lnTo>
                    <a:pt x="210" y="64"/>
                  </a:lnTo>
                  <a:lnTo>
                    <a:pt x="201" y="55"/>
                  </a:lnTo>
                  <a:lnTo>
                    <a:pt x="194" y="47"/>
                  </a:lnTo>
                  <a:lnTo>
                    <a:pt x="187" y="43"/>
                  </a:lnTo>
                  <a:lnTo>
                    <a:pt x="181" y="39"/>
                  </a:lnTo>
                  <a:lnTo>
                    <a:pt x="181" y="37"/>
                  </a:lnTo>
                  <a:lnTo>
                    <a:pt x="183" y="35"/>
                  </a:lnTo>
                  <a:lnTo>
                    <a:pt x="185" y="32"/>
                  </a:lnTo>
                  <a:lnTo>
                    <a:pt x="185" y="31"/>
                  </a:lnTo>
                  <a:lnTo>
                    <a:pt x="183" y="31"/>
                  </a:lnTo>
                  <a:lnTo>
                    <a:pt x="181" y="31"/>
                  </a:lnTo>
                  <a:lnTo>
                    <a:pt x="178" y="31"/>
                  </a:lnTo>
                  <a:lnTo>
                    <a:pt x="172" y="31"/>
                  </a:lnTo>
                  <a:lnTo>
                    <a:pt x="167" y="32"/>
                  </a:lnTo>
                  <a:lnTo>
                    <a:pt x="159" y="32"/>
                  </a:lnTo>
                  <a:lnTo>
                    <a:pt x="151" y="32"/>
                  </a:lnTo>
                  <a:lnTo>
                    <a:pt x="145" y="31"/>
                  </a:lnTo>
                  <a:lnTo>
                    <a:pt x="140" y="30"/>
                  </a:lnTo>
                  <a:lnTo>
                    <a:pt x="135" y="28"/>
                  </a:lnTo>
                  <a:lnTo>
                    <a:pt x="131" y="27"/>
                  </a:lnTo>
                  <a:lnTo>
                    <a:pt x="126" y="26"/>
                  </a:lnTo>
                  <a:lnTo>
                    <a:pt x="119" y="26"/>
                  </a:lnTo>
                  <a:lnTo>
                    <a:pt x="113" y="26"/>
                  </a:lnTo>
                  <a:lnTo>
                    <a:pt x="104" y="26"/>
                  </a:lnTo>
                  <a:lnTo>
                    <a:pt x="103" y="20"/>
                  </a:lnTo>
                  <a:lnTo>
                    <a:pt x="101" y="13"/>
                  </a:lnTo>
                  <a:lnTo>
                    <a:pt x="99" y="7"/>
                  </a:lnTo>
                  <a:lnTo>
                    <a:pt x="91" y="2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7" y="26"/>
                  </a:lnTo>
                  <a:lnTo>
                    <a:pt x="79" y="27"/>
                  </a:lnTo>
                  <a:lnTo>
                    <a:pt x="76" y="22"/>
                  </a:lnTo>
                  <a:lnTo>
                    <a:pt x="74" y="13"/>
                  </a:lnTo>
                  <a:lnTo>
                    <a:pt x="70" y="4"/>
                  </a:lnTo>
                  <a:lnTo>
                    <a:pt x="64" y="0"/>
                  </a:lnTo>
                  <a:lnTo>
                    <a:pt x="66" y="9"/>
                  </a:lnTo>
                  <a:lnTo>
                    <a:pt x="68" y="22"/>
                  </a:lnTo>
                  <a:lnTo>
                    <a:pt x="66" y="36"/>
                  </a:lnTo>
                  <a:lnTo>
                    <a:pt x="59" y="44"/>
                  </a:lnTo>
                  <a:lnTo>
                    <a:pt x="57" y="40"/>
                  </a:lnTo>
                  <a:lnTo>
                    <a:pt x="55" y="30"/>
                  </a:lnTo>
                  <a:lnTo>
                    <a:pt x="53" y="20"/>
                  </a:lnTo>
                  <a:lnTo>
                    <a:pt x="46" y="15"/>
                  </a:lnTo>
                  <a:lnTo>
                    <a:pt x="47" y="25"/>
                  </a:lnTo>
                  <a:lnTo>
                    <a:pt x="49" y="37"/>
                  </a:lnTo>
                  <a:lnTo>
                    <a:pt x="47" y="49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6" y="46"/>
                  </a:lnTo>
                  <a:lnTo>
                    <a:pt x="31" y="38"/>
                  </a:lnTo>
                  <a:lnTo>
                    <a:pt x="25" y="35"/>
                  </a:lnTo>
                  <a:lnTo>
                    <a:pt x="28" y="43"/>
                  </a:lnTo>
                  <a:lnTo>
                    <a:pt x="30" y="52"/>
                  </a:lnTo>
                  <a:lnTo>
                    <a:pt x="30" y="62"/>
                  </a:lnTo>
                  <a:lnTo>
                    <a:pt x="25" y="68"/>
                  </a:lnTo>
                  <a:lnTo>
                    <a:pt x="12" y="81"/>
                  </a:lnTo>
                  <a:lnTo>
                    <a:pt x="3" y="92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6" y="110"/>
                  </a:lnTo>
                  <a:lnTo>
                    <a:pt x="8" y="110"/>
                  </a:lnTo>
                  <a:lnTo>
                    <a:pt x="12" y="110"/>
                  </a:lnTo>
                  <a:lnTo>
                    <a:pt x="15" y="110"/>
                  </a:lnTo>
                  <a:lnTo>
                    <a:pt x="21" y="111"/>
                  </a:lnTo>
                  <a:lnTo>
                    <a:pt x="27" y="112"/>
                  </a:lnTo>
                  <a:lnTo>
                    <a:pt x="35" y="114"/>
                  </a:lnTo>
                  <a:lnTo>
                    <a:pt x="44" y="118"/>
                  </a:lnTo>
                  <a:lnTo>
                    <a:pt x="48" y="119"/>
                  </a:lnTo>
                  <a:lnTo>
                    <a:pt x="54" y="118"/>
                  </a:lnTo>
                  <a:lnTo>
                    <a:pt x="64" y="117"/>
                  </a:lnTo>
                  <a:lnTo>
                    <a:pt x="75" y="114"/>
                  </a:lnTo>
                  <a:lnTo>
                    <a:pt x="86" y="116"/>
                  </a:lnTo>
                  <a:lnTo>
                    <a:pt x="96" y="118"/>
                  </a:lnTo>
                  <a:lnTo>
                    <a:pt x="106" y="124"/>
                  </a:lnTo>
                  <a:lnTo>
                    <a:pt x="114" y="136"/>
                  </a:lnTo>
                  <a:lnTo>
                    <a:pt x="115" y="144"/>
                  </a:lnTo>
                  <a:lnTo>
                    <a:pt x="112" y="154"/>
                  </a:lnTo>
                  <a:lnTo>
                    <a:pt x="108" y="162"/>
                  </a:lnTo>
                  <a:lnTo>
                    <a:pt x="106" y="165"/>
                  </a:lnTo>
                  <a:lnTo>
                    <a:pt x="107" y="166"/>
                  </a:lnTo>
                  <a:lnTo>
                    <a:pt x="109" y="168"/>
                  </a:lnTo>
                  <a:lnTo>
                    <a:pt x="115" y="168"/>
                  </a:lnTo>
                  <a:lnTo>
                    <a:pt x="112" y="177"/>
                  </a:lnTo>
                  <a:lnTo>
                    <a:pt x="104" y="191"/>
                  </a:lnTo>
                  <a:lnTo>
                    <a:pt x="97" y="203"/>
                  </a:lnTo>
                  <a:lnTo>
                    <a:pt x="93" y="214"/>
                  </a:lnTo>
                  <a:lnTo>
                    <a:pt x="96" y="217"/>
                  </a:lnTo>
                  <a:lnTo>
                    <a:pt x="101" y="217"/>
                  </a:lnTo>
                  <a:lnTo>
                    <a:pt x="103" y="219"/>
                  </a:lnTo>
                  <a:lnTo>
                    <a:pt x="100" y="225"/>
                  </a:lnTo>
                  <a:lnTo>
                    <a:pt x="95" y="233"/>
                  </a:lnTo>
                  <a:lnTo>
                    <a:pt x="92" y="245"/>
                  </a:lnTo>
                  <a:lnTo>
                    <a:pt x="90" y="257"/>
                  </a:lnTo>
                  <a:lnTo>
                    <a:pt x="93" y="271"/>
                  </a:lnTo>
                  <a:lnTo>
                    <a:pt x="99" y="283"/>
                  </a:lnTo>
                  <a:lnTo>
                    <a:pt x="108" y="300"/>
                  </a:lnTo>
                  <a:lnTo>
                    <a:pt x="117" y="318"/>
                  </a:lnTo>
                  <a:lnTo>
                    <a:pt x="121" y="331"/>
                  </a:lnTo>
                  <a:lnTo>
                    <a:pt x="123" y="334"/>
                  </a:lnTo>
                  <a:lnTo>
                    <a:pt x="127" y="333"/>
                  </a:lnTo>
                  <a:lnTo>
                    <a:pt x="131" y="331"/>
                  </a:lnTo>
                  <a:lnTo>
                    <a:pt x="135" y="326"/>
                  </a:lnTo>
                  <a:lnTo>
                    <a:pt x="143" y="334"/>
                  </a:lnTo>
                  <a:lnTo>
                    <a:pt x="159" y="351"/>
                  </a:lnTo>
                  <a:lnTo>
                    <a:pt x="182" y="372"/>
                  </a:lnTo>
                  <a:lnTo>
                    <a:pt x="209" y="398"/>
                  </a:lnTo>
                  <a:lnTo>
                    <a:pt x="238" y="424"/>
                  </a:lnTo>
                  <a:lnTo>
                    <a:pt x="265" y="449"/>
                  </a:lnTo>
                  <a:lnTo>
                    <a:pt x="290" y="469"/>
                  </a:lnTo>
                  <a:lnTo>
                    <a:pt x="307" y="484"/>
                  </a:lnTo>
                  <a:lnTo>
                    <a:pt x="312" y="488"/>
                  </a:lnTo>
                  <a:lnTo>
                    <a:pt x="316" y="494"/>
                  </a:lnTo>
                  <a:lnTo>
                    <a:pt x="321" y="499"/>
                  </a:lnTo>
                  <a:lnTo>
                    <a:pt x="327" y="505"/>
                  </a:lnTo>
                  <a:lnTo>
                    <a:pt x="332" y="512"/>
                  </a:lnTo>
                  <a:lnTo>
                    <a:pt x="338" y="516"/>
                  </a:lnTo>
                  <a:lnTo>
                    <a:pt x="342" y="521"/>
                  </a:lnTo>
                  <a:lnTo>
                    <a:pt x="346" y="523"/>
                  </a:lnTo>
                  <a:lnTo>
                    <a:pt x="352" y="523"/>
                  </a:lnTo>
                  <a:lnTo>
                    <a:pt x="355" y="518"/>
                  </a:lnTo>
                  <a:lnTo>
                    <a:pt x="356" y="512"/>
                  </a:lnTo>
                  <a:lnTo>
                    <a:pt x="356" y="506"/>
                  </a:lnTo>
                  <a:lnTo>
                    <a:pt x="357" y="507"/>
                  </a:lnTo>
                  <a:lnTo>
                    <a:pt x="363" y="513"/>
                  </a:lnTo>
                  <a:lnTo>
                    <a:pt x="369" y="521"/>
                  </a:lnTo>
                  <a:lnTo>
                    <a:pt x="378" y="524"/>
                  </a:lnTo>
                  <a:lnTo>
                    <a:pt x="383" y="522"/>
                  </a:lnTo>
                  <a:lnTo>
                    <a:pt x="385" y="516"/>
                  </a:lnTo>
                  <a:lnTo>
                    <a:pt x="385" y="511"/>
                  </a:lnTo>
                  <a:lnTo>
                    <a:pt x="384" y="505"/>
                  </a:lnTo>
                  <a:lnTo>
                    <a:pt x="385" y="506"/>
                  </a:lnTo>
                  <a:lnTo>
                    <a:pt x="388" y="508"/>
                  </a:lnTo>
                  <a:lnTo>
                    <a:pt x="392" y="512"/>
                  </a:lnTo>
                  <a:lnTo>
                    <a:pt x="397" y="513"/>
                  </a:lnTo>
                  <a:lnTo>
                    <a:pt x="400" y="509"/>
                  </a:lnTo>
                  <a:lnTo>
                    <a:pt x="400" y="505"/>
                  </a:lnTo>
                  <a:lnTo>
                    <a:pt x="398" y="499"/>
                  </a:lnTo>
                  <a:lnTo>
                    <a:pt x="397" y="495"/>
                  </a:lnTo>
                  <a:lnTo>
                    <a:pt x="399" y="497"/>
                  </a:lnTo>
                  <a:lnTo>
                    <a:pt x="403" y="502"/>
                  </a:lnTo>
                  <a:lnTo>
                    <a:pt x="407" y="505"/>
                  </a:lnTo>
                  <a:lnTo>
                    <a:pt x="411" y="506"/>
                  </a:lnTo>
                  <a:lnTo>
                    <a:pt x="411" y="494"/>
                  </a:lnTo>
                  <a:lnTo>
                    <a:pt x="405" y="468"/>
                  </a:lnTo>
                  <a:lnTo>
                    <a:pt x="397" y="442"/>
                  </a:lnTo>
                  <a:lnTo>
                    <a:pt x="393" y="431"/>
                  </a:lnTo>
                  <a:lnTo>
                    <a:pt x="394" y="432"/>
                  </a:lnTo>
                  <a:lnTo>
                    <a:pt x="397" y="430"/>
                  </a:lnTo>
                  <a:lnTo>
                    <a:pt x="398" y="420"/>
                  </a:lnTo>
                  <a:lnTo>
                    <a:pt x="397" y="395"/>
                  </a:lnTo>
                  <a:lnTo>
                    <a:pt x="395" y="379"/>
                  </a:lnTo>
                  <a:lnTo>
                    <a:pt x="392" y="365"/>
                  </a:lnTo>
                  <a:lnTo>
                    <a:pt x="390" y="352"/>
                  </a:lnTo>
                  <a:lnTo>
                    <a:pt x="388" y="341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326"/>
            <p:cNvSpPr>
              <a:spLocks/>
            </p:cNvSpPr>
            <p:nvPr/>
          </p:nvSpPr>
          <p:spPr bwMode="auto">
            <a:xfrm>
              <a:off x="4615" y="734"/>
              <a:ext cx="8" cy="20"/>
            </a:xfrm>
            <a:custGeom>
              <a:avLst/>
              <a:gdLst>
                <a:gd name="T0" fmla="*/ 0 w 46"/>
                <a:gd name="T1" fmla="*/ 0 h 119"/>
                <a:gd name="T2" fmla="*/ 0 w 46"/>
                <a:gd name="T3" fmla="*/ 0 h 119"/>
                <a:gd name="T4" fmla="*/ 0 w 46"/>
                <a:gd name="T5" fmla="*/ 0 h 119"/>
                <a:gd name="T6" fmla="*/ 0 w 46"/>
                <a:gd name="T7" fmla="*/ 0 h 119"/>
                <a:gd name="T8" fmla="*/ 0 w 46"/>
                <a:gd name="T9" fmla="*/ 0 h 119"/>
                <a:gd name="T10" fmla="*/ 0 w 46"/>
                <a:gd name="T11" fmla="*/ 0 h 119"/>
                <a:gd name="T12" fmla="*/ 0 w 46"/>
                <a:gd name="T13" fmla="*/ 0 h 119"/>
                <a:gd name="T14" fmla="*/ 0 w 46"/>
                <a:gd name="T15" fmla="*/ 0 h 119"/>
                <a:gd name="T16" fmla="*/ 0 w 46"/>
                <a:gd name="T17" fmla="*/ 0 h 119"/>
                <a:gd name="T18" fmla="*/ 0 w 46"/>
                <a:gd name="T19" fmla="*/ 0 h 119"/>
                <a:gd name="T20" fmla="*/ 0 w 46"/>
                <a:gd name="T21" fmla="*/ 0 h 119"/>
                <a:gd name="T22" fmla="*/ 0 w 46"/>
                <a:gd name="T23" fmla="*/ 0 h 119"/>
                <a:gd name="T24" fmla="*/ 0 w 46"/>
                <a:gd name="T25" fmla="*/ 0 h 119"/>
                <a:gd name="T26" fmla="*/ 0 w 46"/>
                <a:gd name="T27" fmla="*/ 0 h 119"/>
                <a:gd name="T28" fmla="*/ 0 w 46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19"/>
                <a:gd name="T47" fmla="*/ 46 w 46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19">
                  <a:moveTo>
                    <a:pt x="25" y="104"/>
                  </a:moveTo>
                  <a:lnTo>
                    <a:pt x="25" y="104"/>
                  </a:lnTo>
                  <a:lnTo>
                    <a:pt x="29" y="109"/>
                  </a:lnTo>
                  <a:lnTo>
                    <a:pt x="32" y="112"/>
                  </a:lnTo>
                  <a:lnTo>
                    <a:pt x="36" y="115"/>
                  </a:lnTo>
                  <a:lnTo>
                    <a:pt x="44" y="119"/>
                  </a:lnTo>
                  <a:lnTo>
                    <a:pt x="46" y="115"/>
                  </a:lnTo>
                  <a:lnTo>
                    <a:pt x="44" y="104"/>
                  </a:lnTo>
                  <a:lnTo>
                    <a:pt x="38" y="86"/>
                  </a:lnTo>
                  <a:lnTo>
                    <a:pt x="30" y="65"/>
                  </a:lnTo>
                  <a:lnTo>
                    <a:pt x="20" y="43"/>
                  </a:lnTo>
                  <a:lnTo>
                    <a:pt x="10" y="23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A49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327"/>
            <p:cNvSpPr>
              <a:spLocks/>
            </p:cNvSpPr>
            <p:nvPr/>
          </p:nvSpPr>
          <p:spPr bwMode="auto">
            <a:xfrm>
              <a:off x="4617" y="730"/>
              <a:ext cx="8" cy="23"/>
            </a:xfrm>
            <a:custGeom>
              <a:avLst/>
              <a:gdLst>
                <a:gd name="T0" fmla="*/ 0 w 49"/>
                <a:gd name="T1" fmla="*/ 0 h 134"/>
                <a:gd name="T2" fmla="*/ 0 w 49"/>
                <a:gd name="T3" fmla="*/ 0 h 134"/>
                <a:gd name="T4" fmla="*/ 0 w 49"/>
                <a:gd name="T5" fmla="*/ 0 h 134"/>
                <a:gd name="T6" fmla="*/ 0 w 49"/>
                <a:gd name="T7" fmla="*/ 0 h 134"/>
                <a:gd name="T8" fmla="*/ 0 w 49"/>
                <a:gd name="T9" fmla="*/ 0 h 134"/>
                <a:gd name="T10" fmla="*/ 0 w 49"/>
                <a:gd name="T11" fmla="*/ 0 h 134"/>
                <a:gd name="T12" fmla="*/ 0 w 49"/>
                <a:gd name="T13" fmla="*/ 0 h 134"/>
                <a:gd name="T14" fmla="*/ 0 w 49"/>
                <a:gd name="T15" fmla="*/ 0 h 134"/>
                <a:gd name="T16" fmla="*/ 0 w 49"/>
                <a:gd name="T17" fmla="*/ 0 h 134"/>
                <a:gd name="T18" fmla="*/ 0 w 49"/>
                <a:gd name="T19" fmla="*/ 0 h 134"/>
                <a:gd name="T20" fmla="*/ 0 w 49"/>
                <a:gd name="T21" fmla="*/ 0 h 134"/>
                <a:gd name="T22" fmla="*/ 0 w 49"/>
                <a:gd name="T23" fmla="*/ 0 h 134"/>
                <a:gd name="T24" fmla="*/ 0 w 49"/>
                <a:gd name="T25" fmla="*/ 0 h 134"/>
                <a:gd name="T26" fmla="*/ 0 w 49"/>
                <a:gd name="T27" fmla="*/ 0 h 134"/>
                <a:gd name="T28" fmla="*/ 0 w 49"/>
                <a:gd name="T29" fmla="*/ 0 h 134"/>
                <a:gd name="T30" fmla="*/ 0 w 49"/>
                <a:gd name="T31" fmla="*/ 0 h 134"/>
                <a:gd name="T32" fmla="*/ 0 w 49"/>
                <a:gd name="T33" fmla="*/ 0 h 134"/>
                <a:gd name="T34" fmla="*/ 0 w 49"/>
                <a:gd name="T35" fmla="*/ 0 h 134"/>
                <a:gd name="T36" fmla="*/ 0 w 49"/>
                <a:gd name="T37" fmla="*/ 0 h 134"/>
                <a:gd name="T38" fmla="*/ 0 w 49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134"/>
                <a:gd name="T62" fmla="*/ 49 w 4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134">
                  <a:moveTo>
                    <a:pt x="24" y="104"/>
                  </a:moveTo>
                  <a:lnTo>
                    <a:pt x="24" y="104"/>
                  </a:lnTo>
                  <a:lnTo>
                    <a:pt x="26" y="108"/>
                  </a:lnTo>
                  <a:lnTo>
                    <a:pt x="30" y="118"/>
                  </a:lnTo>
                  <a:lnTo>
                    <a:pt x="36" y="128"/>
                  </a:lnTo>
                  <a:lnTo>
                    <a:pt x="44" y="134"/>
                  </a:lnTo>
                  <a:lnTo>
                    <a:pt x="49" y="126"/>
                  </a:lnTo>
                  <a:lnTo>
                    <a:pt x="49" y="106"/>
                  </a:lnTo>
                  <a:lnTo>
                    <a:pt x="46" y="86"/>
                  </a:lnTo>
                  <a:lnTo>
                    <a:pt x="44" y="77"/>
                  </a:lnTo>
                  <a:lnTo>
                    <a:pt x="34" y="61"/>
                  </a:lnTo>
                  <a:lnTo>
                    <a:pt x="27" y="47"/>
                  </a:lnTo>
                  <a:lnTo>
                    <a:pt x="19" y="35"/>
                  </a:lnTo>
                  <a:lnTo>
                    <a:pt x="14" y="24"/>
                  </a:lnTo>
                  <a:lnTo>
                    <a:pt x="9" y="15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A49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328"/>
            <p:cNvSpPr>
              <a:spLocks/>
            </p:cNvSpPr>
            <p:nvPr/>
          </p:nvSpPr>
          <p:spPr bwMode="auto">
            <a:xfrm>
              <a:off x="4582" y="733"/>
              <a:ext cx="17" cy="14"/>
            </a:xfrm>
            <a:custGeom>
              <a:avLst/>
              <a:gdLst>
                <a:gd name="T0" fmla="*/ 0 w 100"/>
                <a:gd name="T1" fmla="*/ 0 h 82"/>
                <a:gd name="T2" fmla="*/ 0 w 100"/>
                <a:gd name="T3" fmla="*/ 0 h 82"/>
                <a:gd name="T4" fmla="*/ 0 w 100"/>
                <a:gd name="T5" fmla="*/ 0 h 82"/>
                <a:gd name="T6" fmla="*/ 0 w 100"/>
                <a:gd name="T7" fmla="*/ 0 h 82"/>
                <a:gd name="T8" fmla="*/ 0 w 100"/>
                <a:gd name="T9" fmla="*/ 0 h 82"/>
                <a:gd name="T10" fmla="*/ 0 w 100"/>
                <a:gd name="T11" fmla="*/ 0 h 82"/>
                <a:gd name="T12" fmla="*/ 0 w 100"/>
                <a:gd name="T13" fmla="*/ 0 h 82"/>
                <a:gd name="T14" fmla="*/ 0 w 100"/>
                <a:gd name="T15" fmla="*/ 0 h 82"/>
                <a:gd name="T16" fmla="*/ 0 w 100"/>
                <a:gd name="T17" fmla="*/ 0 h 82"/>
                <a:gd name="T18" fmla="*/ 0 w 100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82"/>
                <a:gd name="T32" fmla="*/ 100 w 100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82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13" y="12"/>
                  </a:lnTo>
                  <a:lnTo>
                    <a:pt x="26" y="25"/>
                  </a:lnTo>
                  <a:lnTo>
                    <a:pt x="42" y="39"/>
                  </a:lnTo>
                  <a:lnTo>
                    <a:pt x="59" y="54"/>
                  </a:lnTo>
                  <a:lnTo>
                    <a:pt x="75" y="67"/>
                  </a:lnTo>
                  <a:lnTo>
                    <a:pt x="89" y="78"/>
                  </a:lnTo>
                  <a:lnTo>
                    <a:pt x="100" y="82"/>
                  </a:lnTo>
                </a:path>
              </a:pathLst>
            </a:custGeom>
            <a:noFill/>
            <a:ln w="0">
              <a:solidFill>
                <a:srgbClr val="BA49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329"/>
            <p:cNvSpPr>
              <a:spLocks/>
            </p:cNvSpPr>
            <p:nvPr/>
          </p:nvSpPr>
          <p:spPr bwMode="auto">
            <a:xfrm>
              <a:off x="4589" y="735"/>
              <a:ext cx="16" cy="12"/>
            </a:xfrm>
            <a:custGeom>
              <a:avLst/>
              <a:gdLst>
                <a:gd name="T0" fmla="*/ 0 w 99"/>
                <a:gd name="T1" fmla="*/ 0 h 72"/>
                <a:gd name="T2" fmla="*/ 0 w 99"/>
                <a:gd name="T3" fmla="*/ 0 h 72"/>
                <a:gd name="T4" fmla="*/ 0 w 99"/>
                <a:gd name="T5" fmla="*/ 0 h 72"/>
                <a:gd name="T6" fmla="*/ 0 w 99"/>
                <a:gd name="T7" fmla="*/ 0 h 72"/>
                <a:gd name="T8" fmla="*/ 0 w 99"/>
                <a:gd name="T9" fmla="*/ 0 h 72"/>
                <a:gd name="T10" fmla="*/ 0 w 99"/>
                <a:gd name="T11" fmla="*/ 0 h 72"/>
                <a:gd name="T12" fmla="*/ 0 w 99"/>
                <a:gd name="T13" fmla="*/ 0 h 72"/>
                <a:gd name="T14" fmla="*/ 0 w 99"/>
                <a:gd name="T15" fmla="*/ 0 h 72"/>
                <a:gd name="T16" fmla="*/ 0 w 99"/>
                <a:gd name="T17" fmla="*/ 0 h 72"/>
                <a:gd name="T18" fmla="*/ 0 w 99"/>
                <a:gd name="T19" fmla="*/ 0 h 72"/>
                <a:gd name="T20" fmla="*/ 0 w 99"/>
                <a:gd name="T21" fmla="*/ 0 h 72"/>
                <a:gd name="T22" fmla="*/ 0 w 99"/>
                <a:gd name="T23" fmla="*/ 0 h 72"/>
                <a:gd name="T24" fmla="*/ 0 w 99"/>
                <a:gd name="T25" fmla="*/ 0 h 72"/>
                <a:gd name="T26" fmla="*/ 0 w 99"/>
                <a:gd name="T27" fmla="*/ 0 h 72"/>
                <a:gd name="T28" fmla="*/ 0 w 99"/>
                <a:gd name="T29" fmla="*/ 0 h 72"/>
                <a:gd name="T30" fmla="*/ 0 w 99"/>
                <a:gd name="T31" fmla="*/ 0 h 72"/>
                <a:gd name="T32" fmla="*/ 0 w 99"/>
                <a:gd name="T33" fmla="*/ 0 h 72"/>
                <a:gd name="T34" fmla="*/ 0 w 99"/>
                <a:gd name="T35" fmla="*/ 0 h 72"/>
                <a:gd name="T36" fmla="*/ 0 w 99"/>
                <a:gd name="T37" fmla="*/ 0 h 72"/>
                <a:gd name="T38" fmla="*/ 0 w 99"/>
                <a:gd name="T39" fmla="*/ 0 h 72"/>
                <a:gd name="T40" fmla="*/ 0 w 99"/>
                <a:gd name="T41" fmla="*/ 0 h 72"/>
                <a:gd name="T42" fmla="*/ 0 w 99"/>
                <a:gd name="T43" fmla="*/ 0 h 72"/>
                <a:gd name="T44" fmla="*/ 0 w 99"/>
                <a:gd name="T45" fmla="*/ 0 h 72"/>
                <a:gd name="T46" fmla="*/ 0 w 99"/>
                <a:gd name="T47" fmla="*/ 0 h 72"/>
                <a:gd name="T48" fmla="*/ 0 w 99"/>
                <a:gd name="T49" fmla="*/ 0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72"/>
                <a:gd name="T77" fmla="*/ 99 w 99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72">
                  <a:moveTo>
                    <a:pt x="0" y="0"/>
                  </a:moveTo>
                  <a:lnTo>
                    <a:pt x="3" y="4"/>
                  </a:lnTo>
                  <a:lnTo>
                    <a:pt x="9" y="11"/>
                  </a:lnTo>
                  <a:lnTo>
                    <a:pt x="21" y="22"/>
                  </a:lnTo>
                  <a:lnTo>
                    <a:pt x="35" y="35"/>
                  </a:lnTo>
                  <a:lnTo>
                    <a:pt x="51" y="47"/>
                  </a:lnTo>
                  <a:lnTo>
                    <a:pt x="67" y="60"/>
                  </a:lnTo>
                  <a:lnTo>
                    <a:pt x="82" y="68"/>
                  </a:lnTo>
                  <a:lnTo>
                    <a:pt x="96" y="72"/>
                  </a:lnTo>
                  <a:lnTo>
                    <a:pt x="99" y="68"/>
                  </a:lnTo>
                  <a:lnTo>
                    <a:pt x="98" y="57"/>
                  </a:lnTo>
                  <a:lnTo>
                    <a:pt x="94" y="46"/>
                  </a:lnTo>
                  <a:lnTo>
                    <a:pt x="88" y="40"/>
                  </a:lnTo>
                  <a:lnTo>
                    <a:pt x="91" y="45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89" y="62"/>
                  </a:lnTo>
                  <a:lnTo>
                    <a:pt x="82" y="61"/>
                  </a:lnTo>
                  <a:lnTo>
                    <a:pt x="70" y="55"/>
                  </a:lnTo>
                  <a:lnTo>
                    <a:pt x="55" y="45"/>
                  </a:lnTo>
                  <a:lnTo>
                    <a:pt x="40" y="34"/>
                  </a:lnTo>
                  <a:lnTo>
                    <a:pt x="25" y="22"/>
                  </a:lnTo>
                  <a:lnTo>
                    <a:pt x="12" y="10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330"/>
            <p:cNvSpPr>
              <a:spLocks/>
            </p:cNvSpPr>
            <p:nvPr/>
          </p:nvSpPr>
          <p:spPr bwMode="auto">
            <a:xfrm>
              <a:off x="4597" y="733"/>
              <a:ext cx="13" cy="11"/>
            </a:xfrm>
            <a:custGeom>
              <a:avLst/>
              <a:gdLst>
                <a:gd name="T0" fmla="*/ 0 w 76"/>
                <a:gd name="T1" fmla="*/ 0 h 66"/>
                <a:gd name="T2" fmla="*/ 0 w 76"/>
                <a:gd name="T3" fmla="*/ 0 h 66"/>
                <a:gd name="T4" fmla="*/ 0 w 76"/>
                <a:gd name="T5" fmla="*/ 0 h 66"/>
                <a:gd name="T6" fmla="*/ 0 w 76"/>
                <a:gd name="T7" fmla="*/ 0 h 66"/>
                <a:gd name="T8" fmla="*/ 0 w 76"/>
                <a:gd name="T9" fmla="*/ 0 h 66"/>
                <a:gd name="T10" fmla="*/ 0 w 76"/>
                <a:gd name="T11" fmla="*/ 0 h 66"/>
                <a:gd name="T12" fmla="*/ 0 w 76"/>
                <a:gd name="T13" fmla="*/ 0 h 66"/>
                <a:gd name="T14" fmla="*/ 0 w 76"/>
                <a:gd name="T15" fmla="*/ 0 h 66"/>
                <a:gd name="T16" fmla="*/ 0 w 76"/>
                <a:gd name="T17" fmla="*/ 0 h 66"/>
                <a:gd name="T18" fmla="*/ 0 w 76"/>
                <a:gd name="T19" fmla="*/ 0 h 66"/>
                <a:gd name="T20" fmla="*/ 0 w 76"/>
                <a:gd name="T21" fmla="*/ 0 h 66"/>
                <a:gd name="T22" fmla="*/ 0 w 76"/>
                <a:gd name="T23" fmla="*/ 0 h 66"/>
                <a:gd name="T24" fmla="*/ 0 w 76"/>
                <a:gd name="T25" fmla="*/ 0 h 66"/>
                <a:gd name="T26" fmla="*/ 0 w 76"/>
                <a:gd name="T27" fmla="*/ 0 h 66"/>
                <a:gd name="T28" fmla="*/ 0 w 76"/>
                <a:gd name="T29" fmla="*/ 0 h 66"/>
                <a:gd name="T30" fmla="*/ 0 w 76"/>
                <a:gd name="T31" fmla="*/ 0 h 66"/>
                <a:gd name="T32" fmla="*/ 0 w 76"/>
                <a:gd name="T33" fmla="*/ 0 h 66"/>
                <a:gd name="T34" fmla="*/ 0 w 76"/>
                <a:gd name="T35" fmla="*/ 0 h 66"/>
                <a:gd name="T36" fmla="*/ 0 w 76"/>
                <a:gd name="T37" fmla="*/ 0 h 66"/>
                <a:gd name="T38" fmla="*/ 0 w 76"/>
                <a:gd name="T39" fmla="*/ 0 h 66"/>
                <a:gd name="T40" fmla="*/ 0 w 76"/>
                <a:gd name="T41" fmla="*/ 0 h 66"/>
                <a:gd name="T42" fmla="*/ 0 w 76"/>
                <a:gd name="T43" fmla="*/ 0 h 66"/>
                <a:gd name="T44" fmla="*/ 0 w 76"/>
                <a:gd name="T45" fmla="*/ 0 h 66"/>
                <a:gd name="T46" fmla="*/ 0 w 76"/>
                <a:gd name="T47" fmla="*/ 0 h 66"/>
                <a:gd name="T48" fmla="*/ 0 w 76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66"/>
                <a:gd name="T77" fmla="*/ 76 w 76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66">
                  <a:moveTo>
                    <a:pt x="0" y="0"/>
                  </a:moveTo>
                  <a:lnTo>
                    <a:pt x="3" y="2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3"/>
                  </a:lnTo>
                  <a:lnTo>
                    <a:pt x="35" y="44"/>
                  </a:lnTo>
                  <a:lnTo>
                    <a:pt x="47" y="55"/>
                  </a:lnTo>
                  <a:lnTo>
                    <a:pt x="60" y="63"/>
                  </a:lnTo>
                  <a:lnTo>
                    <a:pt x="73" y="66"/>
                  </a:lnTo>
                  <a:lnTo>
                    <a:pt x="76" y="61"/>
                  </a:lnTo>
                  <a:lnTo>
                    <a:pt x="76" y="47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69" y="34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66" y="55"/>
                  </a:lnTo>
                  <a:lnTo>
                    <a:pt x="60" y="55"/>
                  </a:lnTo>
                  <a:lnTo>
                    <a:pt x="51" y="50"/>
                  </a:lnTo>
                  <a:lnTo>
                    <a:pt x="40" y="42"/>
                  </a:lnTo>
                  <a:lnTo>
                    <a:pt x="29" y="30"/>
                  </a:lnTo>
                  <a:lnTo>
                    <a:pt x="18" y="19"/>
                  </a:lnTo>
                  <a:lnTo>
                    <a:pt x="9" y="1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331"/>
            <p:cNvSpPr>
              <a:spLocks/>
            </p:cNvSpPr>
            <p:nvPr/>
          </p:nvSpPr>
          <p:spPr bwMode="auto">
            <a:xfrm>
              <a:off x="4602" y="728"/>
              <a:ext cx="12" cy="12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1"/>
                <a:gd name="T77" fmla="*/ 71 w 71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1">
                  <a:moveTo>
                    <a:pt x="0" y="0"/>
                  </a:moveTo>
                  <a:lnTo>
                    <a:pt x="1" y="3"/>
                  </a:lnTo>
                  <a:lnTo>
                    <a:pt x="5" y="11"/>
                  </a:lnTo>
                  <a:lnTo>
                    <a:pt x="11" y="21"/>
                  </a:lnTo>
                  <a:lnTo>
                    <a:pt x="21" y="35"/>
                  </a:lnTo>
                  <a:lnTo>
                    <a:pt x="31" y="47"/>
                  </a:lnTo>
                  <a:lnTo>
                    <a:pt x="43" y="58"/>
                  </a:lnTo>
                  <a:lnTo>
                    <a:pt x="55" y="67"/>
                  </a:lnTo>
                  <a:lnTo>
                    <a:pt x="68" y="71"/>
                  </a:lnTo>
                  <a:lnTo>
                    <a:pt x="71" y="65"/>
                  </a:lnTo>
                  <a:lnTo>
                    <a:pt x="70" y="53"/>
                  </a:lnTo>
                  <a:lnTo>
                    <a:pt x="66" y="38"/>
                  </a:lnTo>
                  <a:lnTo>
                    <a:pt x="60" y="30"/>
                  </a:lnTo>
                  <a:lnTo>
                    <a:pt x="62" y="38"/>
                  </a:lnTo>
                  <a:lnTo>
                    <a:pt x="64" y="47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55" y="61"/>
                  </a:lnTo>
                  <a:lnTo>
                    <a:pt x="46" y="55"/>
                  </a:lnTo>
                  <a:lnTo>
                    <a:pt x="36" y="45"/>
                  </a:lnTo>
                  <a:lnTo>
                    <a:pt x="26" y="34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332"/>
            <p:cNvSpPr>
              <a:spLocks/>
            </p:cNvSpPr>
            <p:nvPr/>
          </p:nvSpPr>
          <p:spPr bwMode="auto">
            <a:xfrm>
              <a:off x="4606" y="722"/>
              <a:ext cx="10" cy="13"/>
            </a:xfrm>
            <a:custGeom>
              <a:avLst/>
              <a:gdLst>
                <a:gd name="T0" fmla="*/ 0 w 61"/>
                <a:gd name="T1" fmla="*/ 0 h 76"/>
                <a:gd name="T2" fmla="*/ 0 w 61"/>
                <a:gd name="T3" fmla="*/ 0 h 76"/>
                <a:gd name="T4" fmla="*/ 0 w 61"/>
                <a:gd name="T5" fmla="*/ 0 h 76"/>
                <a:gd name="T6" fmla="*/ 0 w 61"/>
                <a:gd name="T7" fmla="*/ 0 h 76"/>
                <a:gd name="T8" fmla="*/ 0 w 61"/>
                <a:gd name="T9" fmla="*/ 0 h 76"/>
                <a:gd name="T10" fmla="*/ 0 w 61"/>
                <a:gd name="T11" fmla="*/ 0 h 76"/>
                <a:gd name="T12" fmla="*/ 0 w 61"/>
                <a:gd name="T13" fmla="*/ 0 h 76"/>
                <a:gd name="T14" fmla="*/ 0 w 61"/>
                <a:gd name="T15" fmla="*/ 0 h 76"/>
                <a:gd name="T16" fmla="*/ 0 w 61"/>
                <a:gd name="T17" fmla="*/ 0 h 76"/>
                <a:gd name="T18" fmla="*/ 0 w 61"/>
                <a:gd name="T19" fmla="*/ 0 h 76"/>
                <a:gd name="T20" fmla="*/ 0 w 61"/>
                <a:gd name="T21" fmla="*/ 0 h 76"/>
                <a:gd name="T22" fmla="*/ 0 w 61"/>
                <a:gd name="T23" fmla="*/ 0 h 76"/>
                <a:gd name="T24" fmla="*/ 0 w 61"/>
                <a:gd name="T25" fmla="*/ 0 h 76"/>
                <a:gd name="T26" fmla="*/ 0 w 61"/>
                <a:gd name="T27" fmla="*/ 0 h 76"/>
                <a:gd name="T28" fmla="*/ 0 w 61"/>
                <a:gd name="T29" fmla="*/ 0 h 76"/>
                <a:gd name="T30" fmla="*/ 0 w 61"/>
                <a:gd name="T31" fmla="*/ 0 h 76"/>
                <a:gd name="T32" fmla="*/ 0 w 61"/>
                <a:gd name="T33" fmla="*/ 0 h 76"/>
                <a:gd name="T34" fmla="*/ 0 w 61"/>
                <a:gd name="T35" fmla="*/ 0 h 76"/>
                <a:gd name="T36" fmla="*/ 0 w 61"/>
                <a:gd name="T37" fmla="*/ 0 h 76"/>
                <a:gd name="T38" fmla="*/ 0 w 61"/>
                <a:gd name="T39" fmla="*/ 0 h 76"/>
                <a:gd name="T40" fmla="*/ 0 w 61"/>
                <a:gd name="T41" fmla="*/ 0 h 76"/>
                <a:gd name="T42" fmla="*/ 0 w 61"/>
                <a:gd name="T43" fmla="*/ 0 h 76"/>
                <a:gd name="T44" fmla="*/ 0 w 61"/>
                <a:gd name="T45" fmla="*/ 0 h 76"/>
                <a:gd name="T46" fmla="*/ 0 w 61"/>
                <a:gd name="T47" fmla="*/ 0 h 76"/>
                <a:gd name="T48" fmla="*/ 0 w 61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76"/>
                <a:gd name="T77" fmla="*/ 61 w 61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76">
                  <a:moveTo>
                    <a:pt x="0" y="0"/>
                  </a:moveTo>
                  <a:lnTo>
                    <a:pt x="1" y="3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7" y="37"/>
                  </a:lnTo>
                  <a:lnTo>
                    <a:pt x="24" y="52"/>
                  </a:lnTo>
                  <a:lnTo>
                    <a:pt x="34" y="64"/>
                  </a:lnTo>
                  <a:lnTo>
                    <a:pt x="46" y="73"/>
                  </a:lnTo>
                  <a:lnTo>
                    <a:pt x="58" y="76"/>
                  </a:lnTo>
                  <a:lnTo>
                    <a:pt x="61" y="71"/>
                  </a:lnTo>
                  <a:lnTo>
                    <a:pt x="60" y="57"/>
                  </a:lnTo>
                  <a:lnTo>
                    <a:pt x="55" y="44"/>
                  </a:lnTo>
                  <a:lnTo>
                    <a:pt x="50" y="36"/>
                  </a:lnTo>
                  <a:lnTo>
                    <a:pt x="52" y="44"/>
                  </a:lnTo>
                  <a:lnTo>
                    <a:pt x="54" y="53"/>
                  </a:lnTo>
                  <a:lnTo>
                    <a:pt x="54" y="61"/>
                  </a:lnTo>
                  <a:lnTo>
                    <a:pt x="50" y="66"/>
                  </a:lnTo>
                  <a:lnTo>
                    <a:pt x="45" y="65"/>
                  </a:lnTo>
                  <a:lnTo>
                    <a:pt x="37" y="58"/>
                  </a:lnTo>
                  <a:lnTo>
                    <a:pt x="30" y="48"/>
                  </a:lnTo>
                  <a:lnTo>
                    <a:pt x="21" y="36"/>
                  </a:lnTo>
                  <a:lnTo>
                    <a:pt x="13" y="22"/>
                  </a:lnTo>
                  <a:lnTo>
                    <a:pt x="7" y="11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333"/>
            <p:cNvSpPr>
              <a:spLocks/>
            </p:cNvSpPr>
            <p:nvPr/>
          </p:nvSpPr>
          <p:spPr bwMode="auto">
            <a:xfrm>
              <a:off x="4605" y="744"/>
              <a:ext cx="12" cy="14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85"/>
                <a:gd name="T59" fmla="*/ 76 w 7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85">
                  <a:moveTo>
                    <a:pt x="0" y="17"/>
                  </a:moveTo>
                  <a:lnTo>
                    <a:pt x="0" y="17"/>
                  </a:lnTo>
                  <a:lnTo>
                    <a:pt x="1" y="19"/>
                  </a:lnTo>
                  <a:lnTo>
                    <a:pt x="6" y="27"/>
                  </a:lnTo>
                  <a:lnTo>
                    <a:pt x="13" y="37"/>
                  </a:lnTo>
                  <a:lnTo>
                    <a:pt x="23" y="48"/>
                  </a:lnTo>
                  <a:lnTo>
                    <a:pt x="34" y="61"/>
                  </a:lnTo>
                  <a:lnTo>
                    <a:pt x="46" y="72"/>
                  </a:lnTo>
                  <a:lnTo>
                    <a:pt x="61" y="81"/>
                  </a:lnTo>
                  <a:lnTo>
                    <a:pt x="76" y="85"/>
                  </a:lnTo>
                  <a:lnTo>
                    <a:pt x="74" y="76"/>
                  </a:lnTo>
                  <a:lnTo>
                    <a:pt x="68" y="64"/>
                  </a:lnTo>
                  <a:lnTo>
                    <a:pt x="61" y="51"/>
                  </a:lnTo>
                  <a:lnTo>
                    <a:pt x="51" y="37"/>
                  </a:lnTo>
                  <a:lnTo>
                    <a:pt x="42" y="25"/>
                  </a:lnTo>
                  <a:lnTo>
                    <a:pt x="34" y="14"/>
                  </a:lnTo>
                  <a:lnTo>
                    <a:pt x="27" y="5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BA49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334"/>
            <p:cNvSpPr>
              <a:spLocks/>
            </p:cNvSpPr>
            <p:nvPr/>
          </p:nvSpPr>
          <p:spPr bwMode="auto">
            <a:xfrm>
              <a:off x="4613" y="740"/>
              <a:ext cx="7" cy="16"/>
            </a:xfrm>
            <a:custGeom>
              <a:avLst/>
              <a:gdLst>
                <a:gd name="T0" fmla="*/ 0 w 43"/>
                <a:gd name="T1" fmla="*/ 0 h 98"/>
                <a:gd name="T2" fmla="*/ 0 w 43"/>
                <a:gd name="T3" fmla="*/ 0 h 98"/>
                <a:gd name="T4" fmla="*/ 0 w 43"/>
                <a:gd name="T5" fmla="*/ 0 h 98"/>
                <a:gd name="T6" fmla="*/ 0 w 43"/>
                <a:gd name="T7" fmla="*/ 0 h 98"/>
                <a:gd name="T8" fmla="*/ 0 w 43"/>
                <a:gd name="T9" fmla="*/ 0 h 98"/>
                <a:gd name="T10" fmla="*/ 0 w 43"/>
                <a:gd name="T11" fmla="*/ 0 h 98"/>
                <a:gd name="T12" fmla="*/ 0 w 43"/>
                <a:gd name="T13" fmla="*/ 0 h 98"/>
                <a:gd name="T14" fmla="*/ 0 w 43"/>
                <a:gd name="T15" fmla="*/ 0 h 98"/>
                <a:gd name="T16" fmla="*/ 0 w 43"/>
                <a:gd name="T17" fmla="*/ 0 h 98"/>
                <a:gd name="T18" fmla="*/ 0 w 43"/>
                <a:gd name="T19" fmla="*/ 0 h 98"/>
                <a:gd name="T20" fmla="*/ 0 w 43"/>
                <a:gd name="T21" fmla="*/ 0 h 98"/>
                <a:gd name="T22" fmla="*/ 0 w 43"/>
                <a:gd name="T23" fmla="*/ 0 h 98"/>
                <a:gd name="T24" fmla="*/ 0 w 43"/>
                <a:gd name="T25" fmla="*/ 0 h 98"/>
                <a:gd name="T26" fmla="*/ 0 w 43"/>
                <a:gd name="T27" fmla="*/ 0 h 98"/>
                <a:gd name="T28" fmla="*/ 0 w 43"/>
                <a:gd name="T29" fmla="*/ 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98"/>
                <a:gd name="T47" fmla="*/ 43 w 43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98">
                  <a:moveTo>
                    <a:pt x="14" y="78"/>
                  </a:moveTo>
                  <a:lnTo>
                    <a:pt x="14" y="78"/>
                  </a:lnTo>
                  <a:lnTo>
                    <a:pt x="16" y="80"/>
                  </a:lnTo>
                  <a:lnTo>
                    <a:pt x="22" y="86"/>
                  </a:lnTo>
                  <a:lnTo>
                    <a:pt x="30" y="93"/>
                  </a:lnTo>
                  <a:lnTo>
                    <a:pt x="40" y="98"/>
                  </a:lnTo>
                  <a:lnTo>
                    <a:pt x="43" y="96"/>
                  </a:lnTo>
                  <a:lnTo>
                    <a:pt x="42" y="87"/>
                  </a:lnTo>
                  <a:lnTo>
                    <a:pt x="38" y="74"/>
                  </a:lnTo>
                  <a:lnTo>
                    <a:pt x="31" y="57"/>
                  </a:lnTo>
                  <a:lnTo>
                    <a:pt x="24" y="40"/>
                  </a:lnTo>
                  <a:lnTo>
                    <a:pt x="15" y="23"/>
                  </a:lnTo>
                  <a:lnTo>
                    <a:pt x="7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A49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335"/>
            <p:cNvSpPr>
              <a:spLocks/>
            </p:cNvSpPr>
            <p:nvPr/>
          </p:nvSpPr>
          <p:spPr bwMode="auto">
            <a:xfrm>
              <a:off x="4559" y="681"/>
              <a:ext cx="44" cy="56"/>
            </a:xfrm>
            <a:custGeom>
              <a:avLst/>
              <a:gdLst>
                <a:gd name="T0" fmla="*/ 0 w 265"/>
                <a:gd name="T1" fmla="*/ 0 h 334"/>
                <a:gd name="T2" fmla="*/ 0 w 265"/>
                <a:gd name="T3" fmla="*/ 0 h 334"/>
                <a:gd name="T4" fmla="*/ 0 w 265"/>
                <a:gd name="T5" fmla="*/ 0 h 334"/>
                <a:gd name="T6" fmla="*/ 0 w 265"/>
                <a:gd name="T7" fmla="*/ 0 h 334"/>
                <a:gd name="T8" fmla="*/ 0 w 265"/>
                <a:gd name="T9" fmla="*/ 0 h 334"/>
                <a:gd name="T10" fmla="*/ 0 w 265"/>
                <a:gd name="T11" fmla="*/ 0 h 334"/>
                <a:gd name="T12" fmla="*/ 0 w 265"/>
                <a:gd name="T13" fmla="*/ 0 h 334"/>
                <a:gd name="T14" fmla="*/ 0 w 265"/>
                <a:gd name="T15" fmla="*/ 0 h 334"/>
                <a:gd name="T16" fmla="*/ 0 w 265"/>
                <a:gd name="T17" fmla="*/ 0 h 334"/>
                <a:gd name="T18" fmla="*/ 0 w 265"/>
                <a:gd name="T19" fmla="*/ 0 h 334"/>
                <a:gd name="T20" fmla="*/ 0 w 265"/>
                <a:gd name="T21" fmla="*/ 0 h 334"/>
                <a:gd name="T22" fmla="*/ 0 w 265"/>
                <a:gd name="T23" fmla="*/ 0 h 334"/>
                <a:gd name="T24" fmla="*/ 0 w 265"/>
                <a:gd name="T25" fmla="*/ 0 h 334"/>
                <a:gd name="T26" fmla="*/ 0 w 265"/>
                <a:gd name="T27" fmla="*/ 0 h 334"/>
                <a:gd name="T28" fmla="*/ 0 w 265"/>
                <a:gd name="T29" fmla="*/ 0 h 334"/>
                <a:gd name="T30" fmla="*/ 0 w 265"/>
                <a:gd name="T31" fmla="*/ 0 h 334"/>
                <a:gd name="T32" fmla="*/ 0 w 265"/>
                <a:gd name="T33" fmla="*/ 0 h 334"/>
                <a:gd name="T34" fmla="*/ 0 w 265"/>
                <a:gd name="T35" fmla="*/ 0 h 334"/>
                <a:gd name="T36" fmla="*/ 0 w 265"/>
                <a:gd name="T37" fmla="*/ 0 h 334"/>
                <a:gd name="T38" fmla="*/ 0 w 265"/>
                <a:gd name="T39" fmla="*/ 0 h 334"/>
                <a:gd name="T40" fmla="*/ 0 w 265"/>
                <a:gd name="T41" fmla="*/ 0 h 334"/>
                <a:gd name="T42" fmla="*/ 0 w 265"/>
                <a:gd name="T43" fmla="*/ 0 h 334"/>
                <a:gd name="T44" fmla="*/ 0 w 265"/>
                <a:gd name="T45" fmla="*/ 0 h 334"/>
                <a:gd name="T46" fmla="*/ 0 w 265"/>
                <a:gd name="T47" fmla="*/ 0 h 334"/>
                <a:gd name="T48" fmla="*/ 0 w 265"/>
                <a:gd name="T49" fmla="*/ 0 h 334"/>
                <a:gd name="T50" fmla="*/ 0 w 265"/>
                <a:gd name="T51" fmla="*/ 0 h 334"/>
                <a:gd name="T52" fmla="*/ 0 w 265"/>
                <a:gd name="T53" fmla="*/ 0 h 334"/>
                <a:gd name="T54" fmla="*/ 0 w 265"/>
                <a:gd name="T55" fmla="*/ 0 h 334"/>
                <a:gd name="T56" fmla="*/ 0 w 265"/>
                <a:gd name="T57" fmla="*/ 0 h 334"/>
                <a:gd name="T58" fmla="*/ 0 w 265"/>
                <a:gd name="T59" fmla="*/ 0 h 334"/>
                <a:gd name="T60" fmla="*/ 0 w 265"/>
                <a:gd name="T61" fmla="*/ 0 h 334"/>
                <a:gd name="T62" fmla="*/ 0 w 265"/>
                <a:gd name="T63" fmla="*/ 0 h 334"/>
                <a:gd name="T64" fmla="*/ 0 w 265"/>
                <a:gd name="T65" fmla="*/ 0 h 334"/>
                <a:gd name="T66" fmla="*/ 0 w 265"/>
                <a:gd name="T67" fmla="*/ 0 h 334"/>
                <a:gd name="T68" fmla="*/ 0 w 265"/>
                <a:gd name="T69" fmla="*/ 0 h 334"/>
                <a:gd name="T70" fmla="*/ 0 w 265"/>
                <a:gd name="T71" fmla="*/ 0 h 334"/>
                <a:gd name="T72" fmla="*/ 0 w 265"/>
                <a:gd name="T73" fmla="*/ 0 h 334"/>
                <a:gd name="T74" fmla="*/ 0 w 265"/>
                <a:gd name="T75" fmla="*/ 0 h 334"/>
                <a:gd name="T76" fmla="*/ 0 w 265"/>
                <a:gd name="T77" fmla="*/ 0 h 334"/>
                <a:gd name="T78" fmla="*/ 0 w 265"/>
                <a:gd name="T79" fmla="*/ 0 h 334"/>
                <a:gd name="T80" fmla="*/ 0 w 265"/>
                <a:gd name="T81" fmla="*/ 0 h 334"/>
                <a:gd name="T82" fmla="*/ 0 w 265"/>
                <a:gd name="T83" fmla="*/ 0 h 334"/>
                <a:gd name="T84" fmla="*/ 0 w 265"/>
                <a:gd name="T85" fmla="*/ 0 h 334"/>
                <a:gd name="T86" fmla="*/ 0 w 265"/>
                <a:gd name="T87" fmla="*/ 0 h 334"/>
                <a:gd name="T88" fmla="*/ 0 w 265"/>
                <a:gd name="T89" fmla="*/ 0 h 334"/>
                <a:gd name="T90" fmla="*/ 0 w 265"/>
                <a:gd name="T91" fmla="*/ 0 h 334"/>
                <a:gd name="T92" fmla="*/ 0 w 265"/>
                <a:gd name="T93" fmla="*/ 0 h 334"/>
                <a:gd name="T94" fmla="*/ 0 w 265"/>
                <a:gd name="T95" fmla="*/ 0 h 334"/>
                <a:gd name="T96" fmla="*/ 0 w 265"/>
                <a:gd name="T97" fmla="*/ 0 h 334"/>
                <a:gd name="T98" fmla="*/ 0 w 265"/>
                <a:gd name="T99" fmla="*/ 0 h 334"/>
                <a:gd name="T100" fmla="*/ 0 w 265"/>
                <a:gd name="T101" fmla="*/ 0 h 3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5"/>
                <a:gd name="T154" fmla="*/ 0 h 334"/>
                <a:gd name="T155" fmla="*/ 265 w 265"/>
                <a:gd name="T156" fmla="*/ 334 h 3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5" h="334">
                  <a:moveTo>
                    <a:pt x="113" y="133"/>
                  </a:moveTo>
                  <a:lnTo>
                    <a:pt x="113" y="133"/>
                  </a:lnTo>
                  <a:lnTo>
                    <a:pt x="114" y="135"/>
                  </a:lnTo>
                  <a:lnTo>
                    <a:pt x="114" y="136"/>
                  </a:lnTo>
                  <a:lnTo>
                    <a:pt x="115" y="144"/>
                  </a:lnTo>
                  <a:lnTo>
                    <a:pt x="112" y="154"/>
                  </a:lnTo>
                  <a:lnTo>
                    <a:pt x="108" y="162"/>
                  </a:lnTo>
                  <a:lnTo>
                    <a:pt x="106" y="165"/>
                  </a:lnTo>
                  <a:lnTo>
                    <a:pt x="107" y="166"/>
                  </a:lnTo>
                  <a:lnTo>
                    <a:pt x="109" y="168"/>
                  </a:lnTo>
                  <a:lnTo>
                    <a:pt x="115" y="168"/>
                  </a:lnTo>
                  <a:lnTo>
                    <a:pt x="112" y="177"/>
                  </a:lnTo>
                  <a:lnTo>
                    <a:pt x="104" y="191"/>
                  </a:lnTo>
                  <a:lnTo>
                    <a:pt x="97" y="203"/>
                  </a:lnTo>
                  <a:lnTo>
                    <a:pt x="93" y="214"/>
                  </a:lnTo>
                  <a:lnTo>
                    <a:pt x="96" y="217"/>
                  </a:lnTo>
                  <a:lnTo>
                    <a:pt x="101" y="217"/>
                  </a:lnTo>
                  <a:lnTo>
                    <a:pt x="103" y="219"/>
                  </a:lnTo>
                  <a:lnTo>
                    <a:pt x="100" y="225"/>
                  </a:lnTo>
                  <a:lnTo>
                    <a:pt x="95" y="233"/>
                  </a:lnTo>
                  <a:lnTo>
                    <a:pt x="92" y="245"/>
                  </a:lnTo>
                  <a:lnTo>
                    <a:pt x="90" y="257"/>
                  </a:lnTo>
                  <a:lnTo>
                    <a:pt x="93" y="271"/>
                  </a:lnTo>
                  <a:lnTo>
                    <a:pt x="99" y="283"/>
                  </a:lnTo>
                  <a:lnTo>
                    <a:pt x="108" y="300"/>
                  </a:lnTo>
                  <a:lnTo>
                    <a:pt x="117" y="318"/>
                  </a:lnTo>
                  <a:lnTo>
                    <a:pt x="121" y="331"/>
                  </a:lnTo>
                  <a:lnTo>
                    <a:pt x="122" y="334"/>
                  </a:lnTo>
                  <a:lnTo>
                    <a:pt x="126" y="334"/>
                  </a:lnTo>
                  <a:lnTo>
                    <a:pt x="130" y="332"/>
                  </a:lnTo>
                  <a:lnTo>
                    <a:pt x="134" y="328"/>
                  </a:lnTo>
                  <a:lnTo>
                    <a:pt x="135" y="326"/>
                  </a:lnTo>
                  <a:lnTo>
                    <a:pt x="136" y="324"/>
                  </a:lnTo>
                  <a:lnTo>
                    <a:pt x="138" y="320"/>
                  </a:lnTo>
                  <a:lnTo>
                    <a:pt x="136" y="311"/>
                  </a:lnTo>
                  <a:lnTo>
                    <a:pt x="133" y="304"/>
                  </a:lnTo>
                  <a:lnTo>
                    <a:pt x="128" y="294"/>
                  </a:lnTo>
                  <a:lnTo>
                    <a:pt x="121" y="283"/>
                  </a:lnTo>
                  <a:lnTo>
                    <a:pt x="114" y="269"/>
                  </a:lnTo>
                  <a:lnTo>
                    <a:pt x="108" y="256"/>
                  </a:lnTo>
                  <a:lnTo>
                    <a:pt x="106" y="241"/>
                  </a:lnTo>
                  <a:lnTo>
                    <a:pt x="108" y="228"/>
                  </a:lnTo>
                  <a:lnTo>
                    <a:pt x="117" y="215"/>
                  </a:lnTo>
                  <a:lnTo>
                    <a:pt x="117" y="218"/>
                  </a:lnTo>
                  <a:lnTo>
                    <a:pt x="116" y="222"/>
                  </a:lnTo>
                  <a:lnTo>
                    <a:pt x="114" y="229"/>
                  </a:lnTo>
                  <a:lnTo>
                    <a:pt x="113" y="238"/>
                  </a:lnTo>
                  <a:lnTo>
                    <a:pt x="114" y="249"/>
                  </a:lnTo>
                  <a:lnTo>
                    <a:pt x="117" y="263"/>
                  </a:lnTo>
                  <a:lnTo>
                    <a:pt x="126" y="278"/>
                  </a:lnTo>
                  <a:lnTo>
                    <a:pt x="139" y="296"/>
                  </a:lnTo>
                  <a:lnTo>
                    <a:pt x="142" y="301"/>
                  </a:lnTo>
                  <a:lnTo>
                    <a:pt x="146" y="305"/>
                  </a:lnTo>
                  <a:lnTo>
                    <a:pt x="152" y="310"/>
                  </a:lnTo>
                  <a:lnTo>
                    <a:pt x="157" y="314"/>
                  </a:lnTo>
                  <a:lnTo>
                    <a:pt x="162" y="319"/>
                  </a:lnTo>
                  <a:lnTo>
                    <a:pt x="169" y="322"/>
                  </a:lnTo>
                  <a:lnTo>
                    <a:pt x="175" y="325"/>
                  </a:lnTo>
                  <a:lnTo>
                    <a:pt x="183" y="328"/>
                  </a:lnTo>
                  <a:lnTo>
                    <a:pt x="186" y="325"/>
                  </a:lnTo>
                  <a:lnTo>
                    <a:pt x="191" y="319"/>
                  </a:lnTo>
                  <a:lnTo>
                    <a:pt x="196" y="307"/>
                  </a:lnTo>
                  <a:lnTo>
                    <a:pt x="198" y="294"/>
                  </a:lnTo>
                  <a:lnTo>
                    <a:pt x="188" y="311"/>
                  </a:lnTo>
                  <a:lnTo>
                    <a:pt x="182" y="315"/>
                  </a:lnTo>
                  <a:lnTo>
                    <a:pt x="176" y="313"/>
                  </a:lnTo>
                  <a:lnTo>
                    <a:pt x="174" y="311"/>
                  </a:lnTo>
                  <a:lnTo>
                    <a:pt x="165" y="302"/>
                  </a:lnTo>
                  <a:lnTo>
                    <a:pt x="156" y="292"/>
                  </a:lnTo>
                  <a:lnTo>
                    <a:pt x="149" y="283"/>
                  </a:lnTo>
                  <a:lnTo>
                    <a:pt x="144" y="273"/>
                  </a:lnTo>
                  <a:lnTo>
                    <a:pt x="140" y="263"/>
                  </a:lnTo>
                  <a:lnTo>
                    <a:pt x="138" y="252"/>
                  </a:lnTo>
                  <a:lnTo>
                    <a:pt x="135" y="242"/>
                  </a:lnTo>
                  <a:lnTo>
                    <a:pt x="134" y="232"/>
                  </a:lnTo>
                  <a:lnTo>
                    <a:pt x="139" y="231"/>
                  </a:lnTo>
                  <a:lnTo>
                    <a:pt x="145" y="229"/>
                  </a:lnTo>
                  <a:lnTo>
                    <a:pt x="152" y="225"/>
                  </a:lnTo>
                  <a:lnTo>
                    <a:pt x="159" y="220"/>
                  </a:lnTo>
                  <a:lnTo>
                    <a:pt x="161" y="233"/>
                  </a:lnTo>
                  <a:lnTo>
                    <a:pt x="166" y="246"/>
                  </a:lnTo>
                  <a:lnTo>
                    <a:pt x="172" y="259"/>
                  </a:lnTo>
                  <a:lnTo>
                    <a:pt x="180" y="271"/>
                  </a:lnTo>
                  <a:lnTo>
                    <a:pt x="189" y="283"/>
                  </a:lnTo>
                  <a:lnTo>
                    <a:pt x="198" y="292"/>
                  </a:lnTo>
                  <a:lnTo>
                    <a:pt x="208" y="297"/>
                  </a:lnTo>
                  <a:lnTo>
                    <a:pt x="217" y="301"/>
                  </a:lnTo>
                  <a:lnTo>
                    <a:pt x="221" y="288"/>
                  </a:lnTo>
                  <a:lnTo>
                    <a:pt x="221" y="276"/>
                  </a:lnTo>
                  <a:lnTo>
                    <a:pt x="218" y="265"/>
                  </a:lnTo>
                  <a:lnTo>
                    <a:pt x="214" y="254"/>
                  </a:lnTo>
                  <a:lnTo>
                    <a:pt x="217" y="257"/>
                  </a:lnTo>
                  <a:lnTo>
                    <a:pt x="219" y="261"/>
                  </a:lnTo>
                  <a:lnTo>
                    <a:pt x="222" y="266"/>
                  </a:lnTo>
                  <a:lnTo>
                    <a:pt x="226" y="271"/>
                  </a:lnTo>
                  <a:lnTo>
                    <a:pt x="232" y="276"/>
                  </a:lnTo>
                  <a:lnTo>
                    <a:pt x="239" y="280"/>
                  </a:lnTo>
                  <a:lnTo>
                    <a:pt x="248" y="285"/>
                  </a:lnTo>
                  <a:lnTo>
                    <a:pt x="260" y="287"/>
                  </a:lnTo>
                  <a:lnTo>
                    <a:pt x="264" y="287"/>
                  </a:lnTo>
                  <a:lnTo>
                    <a:pt x="265" y="286"/>
                  </a:lnTo>
                  <a:lnTo>
                    <a:pt x="264" y="285"/>
                  </a:lnTo>
                  <a:lnTo>
                    <a:pt x="262" y="283"/>
                  </a:lnTo>
                  <a:lnTo>
                    <a:pt x="258" y="279"/>
                  </a:lnTo>
                  <a:lnTo>
                    <a:pt x="252" y="275"/>
                  </a:lnTo>
                  <a:lnTo>
                    <a:pt x="247" y="269"/>
                  </a:lnTo>
                  <a:lnTo>
                    <a:pt x="240" y="263"/>
                  </a:lnTo>
                  <a:lnTo>
                    <a:pt x="236" y="260"/>
                  </a:lnTo>
                  <a:lnTo>
                    <a:pt x="232" y="259"/>
                  </a:lnTo>
                  <a:lnTo>
                    <a:pt x="227" y="258"/>
                  </a:lnTo>
                  <a:lnTo>
                    <a:pt x="223" y="256"/>
                  </a:lnTo>
                  <a:lnTo>
                    <a:pt x="219" y="255"/>
                  </a:lnTo>
                  <a:lnTo>
                    <a:pt x="214" y="254"/>
                  </a:lnTo>
                  <a:lnTo>
                    <a:pt x="211" y="252"/>
                  </a:lnTo>
                  <a:lnTo>
                    <a:pt x="208" y="250"/>
                  </a:lnTo>
                  <a:lnTo>
                    <a:pt x="200" y="241"/>
                  </a:lnTo>
                  <a:lnTo>
                    <a:pt x="196" y="233"/>
                  </a:lnTo>
                  <a:lnTo>
                    <a:pt x="193" y="225"/>
                  </a:lnTo>
                  <a:lnTo>
                    <a:pt x="191" y="220"/>
                  </a:lnTo>
                  <a:lnTo>
                    <a:pt x="194" y="214"/>
                  </a:lnTo>
                  <a:lnTo>
                    <a:pt x="196" y="209"/>
                  </a:lnTo>
                  <a:lnTo>
                    <a:pt x="198" y="204"/>
                  </a:lnTo>
                  <a:lnTo>
                    <a:pt x="199" y="203"/>
                  </a:lnTo>
                  <a:lnTo>
                    <a:pt x="201" y="205"/>
                  </a:lnTo>
                  <a:lnTo>
                    <a:pt x="206" y="211"/>
                  </a:lnTo>
                  <a:lnTo>
                    <a:pt x="212" y="215"/>
                  </a:lnTo>
                  <a:lnTo>
                    <a:pt x="218" y="219"/>
                  </a:lnTo>
                  <a:lnTo>
                    <a:pt x="222" y="206"/>
                  </a:lnTo>
                  <a:lnTo>
                    <a:pt x="218" y="177"/>
                  </a:lnTo>
                  <a:lnTo>
                    <a:pt x="211" y="146"/>
                  </a:lnTo>
                  <a:lnTo>
                    <a:pt x="205" y="123"/>
                  </a:lnTo>
                  <a:lnTo>
                    <a:pt x="202" y="117"/>
                  </a:lnTo>
                  <a:lnTo>
                    <a:pt x="198" y="108"/>
                  </a:lnTo>
                  <a:lnTo>
                    <a:pt x="194" y="98"/>
                  </a:lnTo>
                  <a:lnTo>
                    <a:pt x="188" y="86"/>
                  </a:lnTo>
                  <a:lnTo>
                    <a:pt x="182" y="76"/>
                  </a:lnTo>
                  <a:lnTo>
                    <a:pt x="174" y="66"/>
                  </a:lnTo>
                  <a:lnTo>
                    <a:pt x="167" y="58"/>
                  </a:lnTo>
                  <a:lnTo>
                    <a:pt x="158" y="52"/>
                  </a:lnTo>
                  <a:lnTo>
                    <a:pt x="167" y="48"/>
                  </a:lnTo>
                  <a:lnTo>
                    <a:pt x="173" y="44"/>
                  </a:lnTo>
                  <a:lnTo>
                    <a:pt x="178" y="40"/>
                  </a:lnTo>
                  <a:lnTo>
                    <a:pt x="180" y="39"/>
                  </a:lnTo>
                  <a:lnTo>
                    <a:pt x="181" y="37"/>
                  </a:lnTo>
                  <a:lnTo>
                    <a:pt x="182" y="36"/>
                  </a:lnTo>
                  <a:lnTo>
                    <a:pt x="184" y="34"/>
                  </a:lnTo>
                  <a:lnTo>
                    <a:pt x="185" y="32"/>
                  </a:lnTo>
                  <a:lnTo>
                    <a:pt x="185" y="31"/>
                  </a:lnTo>
                  <a:lnTo>
                    <a:pt x="183" y="31"/>
                  </a:lnTo>
                  <a:lnTo>
                    <a:pt x="181" y="31"/>
                  </a:lnTo>
                  <a:lnTo>
                    <a:pt x="178" y="31"/>
                  </a:lnTo>
                  <a:lnTo>
                    <a:pt x="172" y="31"/>
                  </a:lnTo>
                  <a:lnTo>
                    <a:pt x="167" y="32"/>
                  </a:lnTo>
                  <a:lnTo>
                    <a:pt x="159" y="32"/>
                  </a:lnTo>
                  <a:lnTo>
                    <a:pt x="151" y="32"/>
                  </a:lnTo>
                  <a:lnTo>
                    <a:pt x="145" y="31"/>
                  </a:lnTo>
                  <a:lnTo>
                    <a:pt x="140" y="30"/>
                  </a:lnTo>
                  <a:lnTo>
                    <a:pt x="135" y="28"/>
                  </a:lnTo>
                  <a:lnTo>
                    <a:pt x="131" y="27"/>
                  </a:lnTo>
                  <a:lnTo>
                    <a:pt x="126" y="26"/>
                  </a:lnTo>
                  <a:lnTo>
                    <a:pt x="119" y="26"/>
                  </a:lnTo>
                  <a:lnTo>
                    <a:pt x="113" y="26"/>
                  </a:lnTo>
                  <a:lnTo>
                    <a:pt x="104" y="26"/>
                  </a:lnTo>
                  <a:lnTo>
                    <a:pt x="103" y="20"/>
                  </a:lnTo>
                  <a:lnTo>
                    <a:pt x="101" y="13"/>
                  </a:lnTo>
                  <a:lnTo>
                    <a:pt x="99" y="7"/>
                  </a:lnTo>
                  <a:lnTo>
                    <a:pt x="91" y="2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7" y="26"/>
                  </a:lnTo>
                  <a:lnTo>
                    <a:pt x="79" y="27"/>
                  </a:lnTo>
                  <a:lnTo>
                    <a:pt x="76" y="22"/>
                  </a:lnTo>
                  <a:lnTo>
                    <a:pt x="74" y="13"/>
                  </a:lnTo>
                  <a:lnTo>
                    <a:pt x="70" y="4"/>
                  </a:lnTo>
                  <a:lnTo>
                    <a:pt x="64" y="0"/>
                  </a:lnTo>
                  <a:lnTo>
                    <a:pt x="66" y="9"/>
                  </a:lnTo>
                  <a:lnTo>
                    <a:pt x="68" y="22"/>
                  </a:lnTo>
                  <a:lnTo>
                    <a:pt x="66" y="36"/>
                  </a:lnTo>
                  <a:lnTo>
                    <a:pt x="59" y="44"/>
                  </a:lnTo>
                  <a:lnTo>
                    <a:pt x="57" y="40"/>
                  </a:lnTo>
                  <a:lnTo>
                    <a:pt x="55" y="30"/>
                  </a:lnTo>
                  <a:lnTo>
                    <a:pt x="53" y="20"/>
                  </a:lnTo>
                  <a:lnTo>
                    <a:pt x="46" y="15"/>
                  </a:lnTo>
                  <a:lnTo>
                    <a:pt x="47" y="25"/>
                  </a:lnTo>
                  <a:lnTo>
                    <a:pt x="49" y="37"/>
                  </a:lnTo>
                  <a:lnTo>
                    <a:pt x="47" y="49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6" y="46"/>
                  </a:lnTo>
                  <a:lnTo>
                    <a:pt x="31" y="38"/>
                  </a:lnTo>
                  <a:lnTo>
                    <a:pt x="25" y="35"/>
                  </a:lnTo>
                  <a:lnTo>
                    <a:pt x="28" y="43"/>
                  </a:lnTo>
                  <a:lnTo>
                    <a:pt x="30" y="52"/>
                  </a:lnTo>
                  <a:lnTo>
                    <a:pt x="30" y="62"/>
                  </a:lnTo>
                  <a:lnTo>
                    <a:pt x="25" y="68"/>
                  </a:lnTo>
                  <a:lnTo>
                    <a:pt x="12" y="81"/>
                  </a:lnTo>
                  <a:lnTo>
                    <a:pt x="3" y="92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7" y="110"/>
                  </a:lnTo>
                  <a:lnTo>
                    <a:pt x="26" y="111"/>
                  </a:lnTo>
                  <a:lnTo>
                    <a:pt x="113" y="133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336"/>
            <p:cNvSpPr>
              <a:spLocks/>
            </p:cNvSpPr>
            <p:nvPr/>
          </p:nvSpPr>
          <p:spPr bwMode="auto">
            <a:xfrm>
              <a:off x="4559" y="681"/>
              <a:ext cx="44" cy="56"/>
            </a:xfrm>
            <a:custGeom>
              <a:avLst/>
              <a:gdLst>
                <a:gd name="T0" fmla="*/ 0 w 265"/>
                <a:gd name="T1" fmla="*/ 0 h 334"/>
                <a:gd name="T2" fmla="*/ 0 w 265"/>
                <a:gd name="T3" fmla="*/ 0 h 334"/>
                <a:gd name="T4" fmla="*/ 0 w 265"/>
                <a:gd name="T5" fmla="*/ 0 h 334"/>
                <a:gd name="T6" fmla="*/ 0 w 265"/>
                <a:gd name="T7" fmla="*/ 0 h 334"/>
                <a:gd name="T8" fmla="*/ 0 w 265"/>
                <a:gd name="T9" fmla="*/ 0 h 334"/>
                <a:gd name="T10" fmla="*/ 0 w 265"/>
                <a:gd name="T11" fmla="*/ 0 h 334"/>
                <a:gd name="T12" fmla="*/ 0 w 265"/>
                <a:gd name="T13" fmla="*/ 0 h 334"/>
                <a:gd name="T14" fmla="*/ 0 w 265"/>
                <a:gd name="T15" fmla="*/ 0 h 334"/>
                <a:gd name="T16" fmla="*/ 0 w 265"/>
                <a:gd name="T17" fmla="*/ 0 h 334"/>
                <a:gd name="T18" fmla="*/ 0 w 265"/>
                <a:gd name="T19" fmla="*/ 0 h 334"/>
                <a:gd name="T20" fmla="*/ 0 w 265"/>
                <a:gd name="T21" fmla="*/ 0 h 334"/>
                <a:gd name="T22" fmla="*/ 0 w 265"/>
                <a:gd name="T23" fmla="*/ 0 h 334"/>
                <a:gd name="T24" fmla="*/ 0 w 265"/>
                <a:gd name="T25" fmla="*/ 0 h 334"/>
                <a:gd name="T26" fmla="*/ 0 w 265"/>
                <a:gd name="T27" fmla="*/ 0 h 334"/>
                <a:gd name="T28" fmla="*/ 0 w 265"/>
                <a:gd name="T29" fmla="*/ 0 h 334"/>
                <a:gd name="T30" fmla="*/ 0 w 265"/>
                <a:gd name="T31" fmla="*/ 0 h 334"/>
                <a:gd name="T32" fmla="*/ 0 w 265"/>
                <a:gd name="T33" fmla="*/ 0 h 334"/>
                <a:gd name="T34" fmla="*/ 0 w 265"/>
                <a:gd name="T35" fmla="*/ 0 h 334"/>
                <a:gd name="T36" fmla="*/ 0 w 265"/>
                <a:gd name="T37" fmla="*/ 0 h 334"/>
                <a:gd name="T38" fmla="*/ 0 w 265"/>
                <a:gd name="T39" fmla="*/ 0 h 334"/>
                <a:gd name="T40" fmla="*/ 0 w 265"/>
                <a:gd name="T41" fmla="*/ 0 h 334"/>
                <a:gd name="T42" fmla="*/ 0 w 265"/>
                <a:gd name="T43" fmla="*/ 0 h 334"/>
                <a:gd name="T44" fmla="*/ 0 w 265"/>
                <a:gd name="T45" fmla="*/ 0 h 334"/>
                <a:gd name="T46" fmla="*/ 0 w 265"/>
                <a:gd name="T47" fmla="*/ 0 h 334"/>
                <a:gd name="T48" fmla="*/ 0 w 265"/>
                <a:gd name="T49" fmla="*/ 0 h 334"/>
                <a:gd name="T50" fmla="*/ 0 w 265"/>
                <a:gd name="T51" fmla="*/ 0 h 334"/>
                <a:gd name="T52" fmla="*/ 0 w 265"/>
                <a:gd name="T53" fmla="*/ 0 h 334"/>
                <a:gd name="T54" fmla="*/ 0 w 265"/>
                <a:gd name="T55" fmla="*/ 0 h 334"/>
                <a:gd name="T56" fmla="*/ 0 w 265"/>
                <a:gd name="T57" fmla="*/ 0 h 334"/>
                <a:gd name="T58" fmla="*/ 0 w 265"/>
                <a:gd name="T59" fmla="*/ 0 h 334"/>
                <a:gd name="T60" fmla="*/ 0 w 265"/>
                <a:gd name="T61" fmla="*/ 0 h 334"/>
                <a:gd name="T62" fmla="*/ 0 w 265"/>
                <a:gd name="T63" fmla="*/ 0 h 334"/>
                <a:gd name="T64" fmla="*/ 0 w 265"/>
                <a:gd name="T65" fmla="*/ 0 h 334"/>
                <a:gd name="T66" fmla="*/ 0 w 265"/>
                <a:gd name="T67" fmla="*/ 0 h 334"/>
                <a:gd name="T68" fmla="*/ 0 w 265"/>
                <a:gd name="T69" fmla="*/ 0 h 334"/>
                <a:gd name="T70" fmla="*/ 0 w 265"/>
                <a:gd name="T71" fmla="*/ 0 h 334"/>
                <a:gd name="T72" fmla="*/ 0 w 265"/>
                <a:gd name="T73" fmla="*/ 0 h 334"/>
                <a:gd name="T74" fmla="*/ 0 w 265"/>
                <a:gd name="T75" fmla="*/ 0 h 334"/>
                <a:gd name="T76" fmla="*/ 0 w 265"/>
                <a:gd name="T77" fmla="*/ 0 h 334"/>
                <a:gd name="T78" fmla="*/ 0 w 265"/>
                <a:gd name="T79" fmla="*/ 0 h 334"/>
                <a:gd name="T80" fmla="*/ 0 w 265"/>
                <a:gd name="T81" fmla="*/ 0 h 334"/>
                <a:gd name="T82" fmla="*/ 0 w 265"/>
                <a:gd name="T83" fmla="*/ 0 h 334"/>
                <a:gd name="T84" fmla="*/ 0 w 265"/>
                <a:gd name="T85" fmla="*/ 0 h 334"/>
                <a:gd name="T86" fmla="*/ 0 w 265"/>
                <a:gd name="T87" fmla="*/ 0 h 334"/>
                <a:gd name="T88" fmla="*/ 0 w 265"/>
                <a:gd name="T89" fmla="*/ 0 h 334"/>
                <a:gd name="T90" fmla="*/ 0 w 265"/>
                <a:gd name="T91" fmla="*/ 0 h 334"/>
                <a:gd name="T92" fmla="*/ 0 w 265"/>
                <a:gd name="T93" fmla="*/ 0 h 334"/>
                <a:gd name="T94" fmla="*/ 0 w 265"/>
                <a:gd name="T95" fmla="*/ 0 h 334"/>
                <a:gd name="T96" fmla="*/ 0 w 265"/>
                <a:gd name="T97" fmla="*/ 0 h 334"/>
                <a:gd name="T98" fmla="*/ 0 w 265"/>
                <a:gd name="T99" fmla="*/ 0 h 334"/>
                <a:gd name="T100" fmla="*/ 0 w 265"/>
                <a:gd name="T101" fmla="*/ 0 h 334"/>
                <a:gd name="T102" fmla="*/ 0 w 265"/>
                <a:gd name="T103" fmla="*/ 0 h 334"/>
                <a:gd name="T104" fmla="*/ 0 w 265"/>
                <a:gd name="T105" fmla="*/ 0 h 334"/>
                <a:gd name="T106" fmla="*/ 0 w 265"/>
                <a:gd name="T107" fmla="*/ 0 h 334"/>
                <a:gd name="T108" fmla="*/ 0 w 265"/>
                <a:gd name="T109" fmla="*/ 0 h 334"/>
                <a:gd name="T110" fmla="*/ 0 w 265"/>
                <a:gd name="T111" fmla="*/ 0 h 334"/>
                <a:gd name="T112" fmla="*/ 0 w 265"/>
                <a:gd name="T113" fmla="*/ 0 h 334"/>
                <a:gd name="T114" fmla="*/ 0 w 265"/>
                <a:gd name="T115" fmla="*/ 0 h 334"/>
                <a:gd name="T116" fmla="*/ 0 w 265"/>
                <a:gd name="T117" fmla="*/ 0 h 334"/>
                <a:gd name="T118" fmla="*/ 0 w 265"/>
                <a:gd name="T119" fmla="*/ 0 h 334"/>
                <a:gd name="T120" fmla="*/ 0 w 265"/>
                <a:gd name="T121" fmla="*/ 0 h 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5"/>
                <a:gd name="T184" fmla="*/ 0 h 334"/>
                <a:gd name="T185" fmla="*/ 265 w 265"/>
                <a:gd name="T186" fmla="*/ 334 h 3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5" h="334">
                  <a:moveTo>
                    <a:pt x="113" y="133"/>
                  </a:moveTo>
                  <a:lnTo>
                    <a:pt x="113" y="133"/>
                  </a:lnTo>
                  <a:lnTo>
                    <a:pt x="114" y="135"/>
                  </a:lnTo>
                  <a:lnTo>
                    <a:pt x="114" y="136"/>
                  </a:lnTo>
                  <a:lnTo>
                    <a:pt x="115" y="144"/>
                  </a:lnTo>
                  <a:lnTo>
                    <a:pt x="112" y="154"/>
                  </a:lnTo>
                  <a:lnTo>
                    <a:pt x="108" y="162"/>
                  </a:lnTo>
                  <a:lnTo>
                    <a:pt x="106" y="165"/>
                  </a:lnTo>
                  <a:lnTo>
                    <a:pt x="107" y="166"/>
                  </a:lnTo>
                  <a:lnTo>
                    <a:pt x="109" y="168"/>
                  </a:lnTo>
                  <a:lnTo>
                    <a:pt x="115" y="168"/>
                  </a:lnTo>
                  <a:lnTo>
                    <a:pt x="112" y="177"/>
                  </a:lnTo>
                  <a:lnTo>
                    <a:pt x="104" y="191"/>
                  </a:lnTo>
                  <a:lnTo>
                    <a:pt x="97" y="203"/>
                  </a:lnTo>
                  <a:lnTo>
                    <a:pt x="93" y="214"/>
                  </a:lnTo>
                  <a:lnTo>
                    <a:pt x="96" y="217"/>
                  </a:lnTo>
                  <a:lnTo>
                    <a:pt x="101" y="217"/>
                  </a:lnTo>
                  <a:lnTo>
                    <a:pt x="103" y="219"/>
                  </a:lnTo>
                  <a:lnTo>
                    <a:pt x="100" y="225"/>
                  </a:lnTo>
                  <a:lnTo>
                    <a:pt x="95" y="233"/>
                  </a:lnTo>
                  <a:lnTo>
                    <a:pt x="92" y="245"/>
                  </a:lnTo>
                  <a:lnTo>
                    <a:pt x="90" y="257"/>
                  </a:lnTo>
                  <a:lnTo>
                    <a:pt x="93" y="271"/>
                  </a:lnTo>
                  <a:lnTo>
                    <a:pt x="99" y="283"/>
                  </a:lnTo>
                  <a:lnTo>
                    <a:pt x="108" y="300"/>
                  </a:lnTo>
                  <a:lnTo>
                    <a:pt x="117" y="318"/>
                  </a:lnTo>
                  <a:lnTo>
                    <a:pt x="121" y="331"/>
                  </a:lnTo>
                  <a:lnTo>
                    <a:pt x="122" y="334"/>
                  </a:lnTo>
                  <a:lnTo>
                    <a:pt x="126" y="334"/>
                  </a:lnTo>
                  <a:lnTo>
                    <a:pt x="130" y="332"/>
                  </a:lnTo>
                  <a:lnTo>
                    <a:pt x="134" y="328"/>
                  </a:lnTo>
                  <a:lnTo>
                    <a:pt x="135" y="326"/>
                  </a:lnTo>
                  <a:lnTo>
                    <a:pt x="136" y="324"/>
                  </a:lnTo>
                  <a:lnTo>
                    <a:pt x="138" y="320"/>
                  </a:lnTo>
                  <a:lnTo>
                    <a:pt x="136" y="311"/>
                  </a:lnTo>
                  <a:lnTo>
                    <a:pt x="133" y="304"/>
                  </a:lnTo>
                  <a:lnTo>
                    <a:pt x="128" y="294"/>
                  </a:lnTo>
                  <a:lnTo>
                    <a:pt x="121" y="283"/>
                  </a:lnTo>
                  <a:lnTo>
                    <a:pt x="114" y="269"/>
                  </a:lnTo>
                  <a:lnTo>
                    <a:pt x="108" y="256"/>
                  </a:lnTo>
                  <a:lnTo>
                    <a:pt x="106" y="241"/>
                  </a:lnTo>
                  <a:lnTo>
                    <a:pt x="108" y="228"/>
                  </a:lnTo>
                  <a:lnTo>
                    <a:pt x="117" y="215"/>
                  </a:lnTo>
                  <a:lnTo>
                    <a:pt x="117" y="218"/>
                  </a:lnTo>
                  <a:lnTo>
                    <a:pt x="116" y="222"/>
                  </a:lnTo>
                  <a:lnTo>
                    <a:pt x="114" y="229"/>
                  </a:lnTo>
                  <a:lnTo>
                    <a:pt x="113" y="238"/>
                  </a:lnTo>
                  <a:lnTo>
                    <a:pt x="114" y="249"/>
                  </a:lnTo>
                  <a:lnTo>
                    <a:pt x="117" y="263"/>
                  </a:lnTo>
                  <a:lnTo>
                    <a:pt x="126" y="278"/>
                  </a:lnTo>
                  <a:lnTo>
                    <a:pt x="139" y="296"/>
                  </a:lnTo>
                  <a:lnTo>
                    <a:pt x="142" y="301"/>
                  </a:lnTo>
                  <a:lnTo>
                    <a:pt x="146" y="305"/>
                  </a:lnTo>
                  <a:lnTo>
                    <a:pt x="152" y="310"/>
                  </a:lnTo>
                  <a:lnTo>
                    <a:pt x="157" y="314"/>
                  </a:lnTo>
                  <a:lnTo>
                    <a:pt x="162" y="319"/>
                  </a:lnTo>
                  <a:lnTo>
                    <a:pt x="169" y="322"/>
                  </a:lnTo>
                  <a:lnTo>
                    <a:pt x="175" y="325"/>
                  </a:lnTo>
                  <a:lnTo>
                    <a:pt x="183" y="328"/>
                  </a:lnTo>
                  <a:lnTo>
                    <a:pt x="186" y="325"/>
                  </a:lnTo>
                  <a:lnTo>
                    <a:pt x="191" y="319"/>
                  </a:lnTo>
                  <a:lnTo>
                    <a:pt x="196" y="307"/>
                  </a:lnTo>
                  <a:lnTo>
                    <a:pt x="198" y="294"/>
                  </a:lnTo>
                  <a:lnTo>
                    <a:pt x="188" y="311"/>
                  </a:lnTo>
                  <a:lnTo>
                    <a:pt x="182" y="315"/>
                  </a:lnTo>
                  <a:lnTo>
                    <a:pt x="176" y="313"/>
                  </a:lnTo>
                  <a:lnTo>
                    <a:pt x="174" y="311"/>
                  </a:lnTo>
                  <a:lnTo>
                    <a:pt x="165" y="302"/>
                  </a:lnTo>
                  <a:lnTo>
                    <a:pt x="156" y="292"/>
                  </a:lnTo>
                  <a:lnTo>
                    <a:pt x="149" y="283"/>
                  </a:lnTo>
                  <a:lnTo>
                    <a:pt x="144" y="273"/>
                  </a:lnTo>
                  <a:lnTo>
                    <a:pt x="140" y="263"/>
                  </a:lnTo>
                  <a:lnTo>
                    <a:pt x="138" y="252"/>
                  </a:lnTo>
                  <a:lnTo>
                    <a:pt x="135" y="242"/>
                  </a:lnTo>
                  <a:lnTo>
                    <a:pt x="134" y="232"/>
                  </a:lnTo>
                  <a:lnTo>
                    <a:pt x="139" y="231"/>
                  </a:lnTo>
                  <a:lnTo>
                    <a:pt x="145" y="229"/>
                  </a:lnTo>
                  <a:lnTo>
                    <a:pt x="152" y="225"/>
                  </a:lnTo>
                  <a:lnTo>
                    <a:pt x="159" y="220"/>
                  </a:lnTo>
                  <a:lnTo>
                    <a:pt x="161" y="233"/>
                  </a:lnTo>
                  <a:lnTo>
                    <a:pt x="166" y="246"/>
                  </a:lnTo>
                  <a:lnTo>
                    <a:pt x="172" y="259"/>
                  </a:lnTo>
                  <a:lnTo>
                    <a:pt x="180" y="271"/>
                  </a:lnTo>
                  <a:lnTo>
                    <a:pt x="189" y="283"/>
                  </a:lnTo>
                  <a:lnTo>
                    <a:pt x="198" y="292"/>
                  </a:lnTo>
                  <a:lnTo>
                    <a:pt x="208" y="297"/>
                  </a:lnTo>
                  <a:lnTo>
                    <a:pt x="217" y="301"/>
                  </a:lnTo>
                  <a:lnTo>
                    <a:pt x="221" y="288"/>
                  </a:lnTo>
                  <a:lnTo>
                    <a:pt x="221" y="276"/>
                  </a:lnTo>
                  <a:lnTo>
                    <a:pt x="218" y="265"/>
                  </a:lnTo>
                  <a:lnTo>
                    <a:pt x="214" y="254"/>
                  </a:lnTo>
                  <a:lnTo>
                    <a:pt x="217" y="257"/>
                  </a:lnTo>
                  <a:lnTo>
                    <a:pt x="219" y="261"/>
                  </a:lnTo>
                  <a:lnTo>
                    <a:pt x="222" y="266"/>
                  </a:lnTo>
                  <a:lnTo>
                    <a:pt x="226" y="271"/>
                  </a:lnTo>
                  <a:lnTo>
                    <a:pt x="232" y="276"/>
                  </a:lnTo>
                  <a:lnTo>
                    <a:pt x="239" y="280"/>
                  </a:lnTo>
                  <a:lnTo>
                    <a:pt x="248" y="285"/>
                  </a:lnTo>
                  <a:lnTo>
                    <a:pt x="260" y="287"/>
                  </a:lnTo>
                  <a:lnTo>
                    <a:pt x="264" y="287"/>
                  </a:lnTo>
                  <a:lnTo>
                    <a:pt x="265" y="286"/>
                  </a:lnTo>
                  <a:lnTo>
                    <a:pt x="264" y="285"/>
                  </a:lnTo>
                  <a:lnTo>
                    <a:pt x="262" y="283"/>
                  </a:lnTo>
                  <a:lnTo>
                    <a:pt x="258" y="279"/>
                  </a:lnTo>
                  <a:lnTo>
                    <a:pt x="252" y="275"/>
                  </a:lnTo>
                  <a:lnTo>
                    <a:pt x="247" y="269"/>
                  </a:lnTo>
                  <a:lnTo>
                    <a:pt x="240" y="263"/>
                  </a:lnTo>
                  <a:lnTo>
                    <a:pt x="236" y="260"/>
                  </a:lnTo>
                  <a:lnTo>
                    <a:pt x="232" y="259"/>
                  </a:lnTo>
                  <a:lnTo>
                    <a:pt x="227" y="258"/>
                  </a:lnTo>
                  <a:lnTo>
                    <a:pt x="223" y="256"/>
                  </a:lnTo>
                  <a:lnTo>
                    <a:pt x="219" y="255"/>
                  </a:lnTo>
                  <a:lnTo>
                    <a:pt x="214" y="254"/>
                  </a:lnTo>
                  <a:lnTo>
                    <a:pt x="211" y="252"/>
                  </a:lnTo>
                  <a:lnTo>
                    <a:pt x="208" y="250"/>
                  </a:lnTo>
                  <a:lnTo>
                    <a:pt x="200" y="241"/>
                  </a:lnTo>
                  <a:lnTo>
                    <a:pt x="196" y="233"/>
                  </a:lnTo>
                  <a:lnTo>
                    <a:pt x="193" y="225"/>
                  </a:lnTo>
                  <a:lnTo>
                    <a:pt x="191" y="220"/>
                  </a:lnTo>
                  <a:lnTo>
                    <a:pt x="194" y="214"/>
                  </a:lnTo>
                  <a:lnTo>
                    <a:pt x="196" y="209"/>
                  </a:lnTo>
                  <a:lnTo>
                    <a:pt x="198" y="204"/>
                  </a:lnTo>
                  <a:lnTo>
                    <a:pt x="199" y="203"/>
                  </a:lnTo>
                  <a:lnTo>
                    <a:pt x="201" y="205"/>
                  </a:lnTo>
                  <a:lnTo>
                    <a:pt x="206" y="211"/>
                  </a:lnTo>
                  <a:lnTo>
                    <a:pt x="212" y="215"/>
                  </a:lnTo>
                  <a:lnTo>
                    <a:pt x="218" y="219"/>
                  </a:lnTo>
                  <a:lnTo>
                    <a:pt x="222" y="206"/>
                  </a:lnTo>
                  <a:lnTo>
                    <a:pt x="218" y="177"/>
                  </a:lnTo>
                  <a:lnTo>
                    <a:pt x="211" y="146"/>
                  </a:lnTo>
                  <a:lnTo>
                    <a:pt x="205" y="123"/>
                  </a:lnTo>
                  <a:lnTo>
                    <a:pt x="202" y="117"/>
                  </a:lnTo>
                  <a:lnTo>
                    <a:pt x="198" y="108"/>
                  </a:lnTo>
                  <a:lnTo>
                    <a:pt x="194" y="98"/>
                  </a:lnTo>
                  <a:lnTo>
                    <a:pt x="188" y="86"/>
                  </a:lnTo>
                  <a:lnTo>
                    <a:pt x="182" y="76"/>
                  </a:lnTo>
                  <a:lnTo>
                    <a:pt x="174" y="66"/>
                  </a:lnTo>
                  <a:lnTo>
                    <a:pt x="167" y="58"/>
                  </a:lnTo>
                  <a:lnTo>
                    <a:pt x="158" y="52"/>
                  </a:lnTo>
                  <a:lnTo>
                    <a:pt x="167" y="48"/>
                  </a:lnTo>
                  <a:lnTo>
                    <a:pt x="173" y="44"/>
                  </a:lnTo>
                  <a:lnTo>
                    <a:pt x="178" y="40"/>
                  </a:lnTo>
                  <a:lnTo>
                    <a:pt x="180" y="39"/>
                  </a:lnTo>
                  <a:lnTo>
                    <a:pt x="181" y="37"/>
                  </a:lnTo>
                  <a:lnTo>
                    <a:pt x="182" y="36"/>
                  </a:lnTo>
                  <a:lnTo>
                    <a:pt x="184" y="34"/>
                  </a:lnTo>
                  <a:lnTo>
                    <a:pt x="185" y="32"/>
                  </a:lnTo>
                  <a:lnTo>
                    <a:pt x="185" y="31"/>
                  </a:lnTo>
                  <a:lnTo>
                    <a:pt x="183" y="31"/>
                  </a:lnTo>
                  <a:lnTo>
                    <a:pt x="181" y="31"/>
                  </a:lnTo>
                  <a:lnTo>
                    <a:pt x="178" y="31"/>
                  </a:lnTo>
                  <a:lnTo>
                    <a:pt x="172" y="31"/>
                  </a:lnTo>
                  <a:lnTo>
                    <a:pt x="167" y="32"/>
                  </a:lnTo>
                  <a:lnTo>
                    <a:pt x="159" y="32"/>
                  </a:lnTo>
                  <a:lnTo>
                    <a:pt x="151" y="32"/>
                  </a:lnTo>
                  <a:lnTo>
                    <a:pt x="145" y="31"/>
                  </a:lnTo>
                  <a:lnTo>
                    <a:pt x="140" y="30"/>
                  </a:lnTo>
                  <a:lnTo>
                    <a:pt x="135" y="28"/>
                  </a:lnTo>
                  <a:lnTo>
                    <a:pt x="131" y="27"/>
                  </a:lnTo>
                  <a:lnTo>
                    <a:pt x="126" y="26"/>
                  </a:lnTo>
                  <a:lnTo>
                    <a:pt x="119" y="26"/>
                  </a:lnTo>
                  <a:lnTo>
                    <a:pt x="113" y="26"/>
                  </a:lnTo>
                  <a:lnTo>
                    <a:pt x="104" y="26"/>
                  </a:lnTo>
                  <a:lnTo>
                    <a:pt x="103" y="20"/>
                  </a:lnTo>
                  <a:lnTo>
                    <a:pt x="101" y="13"/>
                  </a:lnTo>
                  <a:lnTo>
                    <a:pt x="99" y="7"/>
                  </a:lnTo>
                  <a:lnTo>
                    <a:pt x="91" y="2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7" y="26"/>
                  </a:lnTo>
                  <a:lnTo>
                    <a:pt x="79" y="27"/>
                  </a:lnTo>
                  <a:lnTo>
                    <a:pt x="76" y="22"/>
                  </a:lnTo>
                  <a:lnTo>
                    <a:pt x="74" y="13"/>
                  </a:lnTo>
                  <a:lnTo>
                    <a:pt x="70" y="4"/>
                  </a:lnTo>
                  <a:lnTo>
                    <a:pt x="64" y="0"/>
                  </a:lnTo>
                  <a:lnTo>
                    <a:pt x="66" y="9"/>
                  </a:lnTo>
                  <a:lnTo>
                    <a:pt x="68" y="22"/>
                  </a:lnTo>
                  <a:lnTo>
                    <a:pt x="66" y="36"/>
                  </a:lnTo>
                  <a:lnTo>
                    <a:pt x="59" y="44"/>
                  </a:lnTo>
                  <a:lnTo>
                    <a:pt x="57" y="40"/>
                  </a:lnTo>
                  <a:lnTo>
                    <a:pt x="55" y="30"/>
                  </a:lnTo>
                  <a:lnTo>
                    <a:pt x="53" y="20"/>
                  </a:lnTo>
                  <a:lnTo>
                    <a:pt x="46" y="15"/>
                  </a:lnTo>
                  <a:lnTo>
                    <a:pt x="47" y="25"/>
                  </a:lnTo>
                  <a:lnTo>
                    <a:pt x="49" y="37"/>
                  </a:lnTo>
                  <a:lnTo>
                    <a:pt x="47" y="49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6" y="46"/>
                  </a:lnTo>
                  <a:lnTo>
                    <a:pt x="31" y="38"/>
                  </a:lnTo>
                  <a:lnTo>
                    <a:pt x="25" y="35"/>
                  </a:lnTo>
                  <a:lnTo>
                    <a:pt x="28" y="43"/>
                  </a:lnTo>
                  <a:lnTo>
                    <a:pt x="30" y="52"/>
                  </a:lnTo>
                  <a:lnTo>
                    <a:pt x="30" y="62"/>
                  </a:lnTo>
                  <a:lnTo>
                    <a:pt x="25" y="68"/>
                  </a:lnTo>
                  <a:lnTo>
                    <a:pt x="12" y="81"/>
                  </a:lnTo>
                  <a:lnTo>
                    <a:pt x="3" y="92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7" y="110"/>
                  </a:lnTo>
                  <a:lnTo>
                    <a:pt x="26" y="111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337"/>
            <p:cNvSpPr>
              <a:spLocks/>
            </p:cNvSpPr>
            <p:nvPr/>
          </p:nvSpPr>
          <p:spPr bwMode="auto">
            <a:xfrm>
              <a:off x="4563" y="690"/>
              <a:ext cx="23" cy="13"/>
            </a:xfrm>
            <a:custGeom>
              <a:avLst/>
              <a:gdLst>
                <a:gd name="T0" fmla="*/ 0 w 136"/>
                <a:gd name="T1" fmla="*/ 0 h 80"/>
                <a:gd name="T2" fmla="*/ 0 w 136"/>
                <a:gd name="T3" fmla="*/ 0 h 80"/>
                <a:gd name="T4" fmla="*/ 0 w 136"/>
                <a:gd name="T5" fmla="*/ 0 h 80"/>
                <a:gd name="T6" fmla="*/ 0 w 136"/>
                <a:gd name="T7" fmla="*/ 0 h 80"/>
                <a:gd name="T8" fmla="*/ 0 w 136"/>
                <a:gd name="T9" fmla="*/ 0 h 80"/>
                <a:gd name="T10" fmla="*/ 0 w 136"/>
                <a:gd name="T11" fmla="*/ 0 h 80"/>
                <a:gd name="T12" fmla="*/ 0 w 136"/>
                <a:gd name="T13" fmla="*/ 0 h 80"/>
                <a:gd name="T14" fmla="*/ 0 w 136"/>
                <a:gd name="T15" fmla="*/ 0 h 80"/>
                <a:gd name="T16" fmla="*/ 0 w 136"/>
                <a:gd name="T17" fmla="*/ 0 h 80"/>
                <a:gd name="T18" fmla="*/ 0 w 136"/>
                <a:gd name="T19" fmla="*/ 0 h 80"/>
                <a:gd name="T20" fmla="*/ 0 w 136"/>
                <a:gd name="T21" fmla="*/ 0 h 80"/>
                <a:gd name="T22" fmla="*/ 0 w 136"/>
                <a:gd name="T23" fmla="*/ 0 h 80"/>
                <a:gd name="T24" fmla="*/ 0 w 136"/>
                <a:gd name="T25" fmla="*/ 0 h 80"/>
                <a:gd name="T26" fmla="*/ 0 w 136"/>
                <a:gd name="T27" fmla="*/ 0 h 80"/>
                <a:gd name="T28" fmla="*/ 0 w 136"/>
                <a:gd name="T29" fmla="*/ 0 h 80"/>
                <a:gd name="T30" fmla="*/ 0 w 136"/>
                <a:gd name="T31" fmla="*/ 0 h 80"/>
                <a:gd name="T32" fmla="*/ 0 w 136"/>
                <a:gd name="T33" fmla="*/ 0 h 80"/>
                <a:gd name="T34" fmla="*/ 0 w 136"/>
                <a:gd name="T35" fmla="*/ 0 h 80"/>
                <a:gd name="T36" fmla="*/ 0 w 136"/>
                <a:gd name="T37" fmla="*/ 0 h 80"/>
                <a:gd name="T38" fmla="*/ 0 w 136"/>
                <a:gd name="T39" fmla="*/ 0 h 80"/>
                <a:gd name="T40" fmla="*/ 0 w 136"/>
                <a:gd name="T41" fmla="*/ 0 h 80"/>
                <a:gd name="T42" fmla="*/ 0 w 136"/>
                <a:gd name="T43" fmla="*/ 0 h 80"/>
                <a:gd name="T44" fmla="*/ 0 w 136"/>
                <a:gd name="T45" fmla="*/ 0 h 80"/>
                <a:gd name="T46" fmla="*/ 0 w 136"/>
                <a:gd name="T47" fmla="*/ 0 h 80"/>
                <a:gd name="T48" fmla="*/ 0 w 136"/>
                <a:gd name="T49" fmla="*/ 0 h 80"/>
                <a:gd name="T50" fmla="*/ 0 w 136"/>
                <a:gd name="T51" fmla="*/ 0 h 80"/>
                <a:gd name="T52" fmla="*/ 0 w 136"/>
                <a:gd name="T53" fmla="*/ 0 h 80"/>
                <a:gd name="T54" fmla="*/ 0 w 136"/>
                <a:gd name="T55" fmla="*/ 0 h 80"/>
                <a:gd name="T56" fmla="*/ 0 w 136"/>
                <a:gd name="T57" fmla="*/ 0 h 80"/>
                <a:gd name="T58" fmla="*/ 0 w 136"/>
                <a:gd name="T59" fmla="*/ 0 h 80"/>
                <a:gd name="T60" fmla="*/ 0 w 136"/>
                <a:gd name="T61" fmla="*/ 0 h 80"/>
                <a:gd name="T62" fmla="*/ 0 w 136"/>
                <a:gd name="T63" fmla="*/ 0 h 80"/>
                <a:gd name="T64" fmla="*/ 0 w 136"/>
                <a:gd name="T65" fmla="*/ 0 h 80"/>
                <a:gd name="T66" fmla="*/ 0 w 136"/>
                <a:gd name="T67" fmla="*/ 0 h 80"/>
                <a:gd name="T68" fmla="*/ 0 w 136"/>
                <a:gd name="T69" fmla="*/ 0 h 80"/>
                <a:gd name="T70" fmla="*/ 0 w 136"/>
                <a:gd name="T71" fmla="*/ 0 h 80"/>
                <a:gd name="T72" fmla="*/ 0 w 136"/>
                <a:gd name="T73" fmla="*/ 0 h 80"/>
                <a:gd name="T74" fmla="*/ 0 w 136"/>
                <a:gd name="T75" fmla="*/ 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"/>
                <a:gd name="T115" fmla="*/ 0 h 80"/>
                <a:gd name="T116" fmla="*/ 136 w 136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" h="80">
                  <a:moveTo>
                    <a:pt x="0" y="56"/>
                  </a:moveTo>
                  <a:lnTo>
                    <a:pt x="4" y="55"/>
                  </a:lnTo>
                  <a:lnTo>
                    <a:pt x="13" y="53"/>
                  </a:lnTo>
                  <a:lnTo>
                    <a:pt x="21" y="4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31" y="34"/>
                  </a:lnTo>
                  <a:lnTo>
                    <a:pt x="39" y="32"/>
                  </a:lnTo>
                  <a:lnTo>
                    <a:pt x="47" y="31"/>
                  </a:lnTo>
                  <a:lnTo>
                    <a:pt x="57" y="28"/>
                  </a:lnTo>
                  <a:lnTo>
                    <a:pt x="66" y="22"/>
                  </a:lnTo>
                  <a:lnTo>
                    <a:pt x="72" y="13"/>
                  </a:lnTo>
                  <a:lnTo>
                    <a:pt x="77" y="0"/>
                  </a:lnTo>
                  <a:lnTo>
                    <a:pt x="87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1" y="10"/>
                  </a:lnTo>
                  <a:lnTo>
                    <a:pt x="117" y="12"/>
                  </a:lnTo>
                  <a:lnTo>
                    <a:pt x="121" y="16"/>
                  </a:lnTo>
                  <a:lnTo>
                    <a:pt x="124" y="18"/>
                  </a:lnTo>
                  <a:lnTo>
                    <a:pt x="126" y="19"/>
                  </a:lnTo>
                  <a:lnTo>
                    <a:pt x="136" y="27"/>
                  </a:lnTo>
                  <a:lnTo>
                    <a:pt x="136" y="32"/>
                  </a:lnTo>
                  <a:lnTo>
                    <a:pt x="132" y="35"/>
                  </a:lnTo>
                  <a:lnTo>
                    <a:pt x="125" y="35"/>
                  </a:lnTo>
                  <a:lnTo>
                    <a:pt x="128" y="39"/>
                  </a:lnTo>
                  <a:lnTo>
                    <a:pt x="129" y="45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1" y="58"/>
                  </a:lnTo>
                  <a:lnTo>
                    <a:pt x="116" y="59"/>
                  </a:lnTo>
                  <a:lnTo>
                    <a:pt x="109" y="59"/>
                  </a:lnTo>
                  <a:lnTo>
                    <a:pt x="102" y="57"/>
                  </a:lnTo>
                  <a:lnTo>
                    <a:pt x="100" y="71"/>
                  </a:lnTo>
                  <a:lnTo>
                    <a:pt x="96" y="77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338"/>
            <p:cNvSpPr>
              <a:spLocks/>
            </p:cNvSpPr>
            <p:nvPr/>
          </p:nvSpPr>
          <p:spPr bwMode="auto">
            <a:xfrm>
              <a:off x="4567" y="685"/>
              <a:ext cx="5" cy="8"/>
            </a:xfrm>
            <a:custGeom>
              <a:avLst/>
              <a:gdLst>
                <a:gd name="T0" fmla="*/ 0 w 30"/>
                <a:gd name="T1" fmla="*/ 0 h 49"/>
                <a:gd name="T2" fmla="*/ 0 w 30"/>
                <a:gd name="T3" fmla="*/ 0 h 49"/>
                <a:gd name="T4" fmla="*/ 0 w 30"/>
                <a:gd name="T5" fmla="*/ 0 h 49"/>
                <a:gd name="T6" fmla="*/ 0 w 30"/>
                <a:gd name="T7" fmla="*/ 0 h 49"/>
                <a:gd name="T8" fmla="*/ 0 w 30"/>
                <a:gd name="T9" fmla="*/ 0 h 49"/>
                <a:gd name="T10" fmla="*/ 0 w 30"/>
                <a:gd name="T11" fmla="*/ 0 h 49"/>
                <a:gd name="T12" fmla="*/ 0 w 30"/>
                <a:gd name="T13" fmla="*/ 0 h 49"/>
                <a:gd name="T14" fmla="*/ 0 w 30"/>
                <a:gd name="T15" fmla="*/ 0 h 49"/>
                <a:gd name="T16" fmla="*/ 0 w 30"/>
                <a:gd name="T17" fmla="*/ 0 h 49"/>
                <a:gd name="T18" fmla="*/ 0 w 30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49"/>
                <a:gd name="T32" fmla="*/ 30 w 30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49">
                  <a:moveTo>
                    <a:pt x="29" y="0"/>
                  </a:moveTo>
                  <a:lnTo>
                    <a:pt x="29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9" y="17"/>
                  </a:lnTo>
                  <a:lnTo>
                    <a:pt x="27" y="22"/>
                  </a:lnTo>
                  <a:lnTo>
                    <a:pt x="22" y="29"/>
                  </a:lnTo>
                  <a:lnTo>
                    <a:pt x="17" y="34"/>
                  </a:lnTo>
                  <a:lnTo>
                    <a:pt x="9" y="41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339"/>
            <p:cNvSpPr>
              <a:spLocks/>
            </p:cNvSpPr>
            <p:nvPr/>
          </p:nvSpPr>
          <p:spPr bwMode="auto">
            <a:xfrm>
              <a:off x="4567" y="689"/>
              <a:ext cx="9" cy="6"/>
            </a:xfrm>
            <a:custGeom>
              <a:avLst/>
              <a:gdLst>
                <a:gd name="T0" fmla="*/ 0 w 50"/>
                <a:gd name="T1" fmla="*/ 0 h 38"/>
                <a:gd name="T2" fmla="*/ 0 w 50"/>
                <a:gd name="T3" fmla="*/ 0 h 38"/>
                <a:gd name="T4" fmla="*/ 0 w 50"/>
                <a:gd name="T5" fmla="*/ 0 h 38"/>
                <a:gd name="T6" fmla="*/ 0 w 50"/>
                <a:gd name="T7" fmla="*/ 0 h 38"/>
                <a:gd name="T8" fmla="*/ 0 w 50"/>
                <a:gd name="T9" fmla="*/ 0 h 38"/>
                <a:gd name="T10" fmla="*/ 0 w 50"/>
                <a:gd name="T11" fmla="*/ 0 h 38"/>
                <a:gd name="T12" fmla="*/ 0 w 50"/>
                <a:gd name="T13" fmla="*/ 0 h 38"/>
                <a:gd name="T14" fmla="*/ 0 w 50"/>
                <a:gd name="T15" fmla="*/ 0 h 38"/>
                <a:gd name="T16" fmla="*/ 0 w 50"/>
                <a:gd name="T17" fmla="*/ 0 h 38"/>
                <a:gd name="T18" fmla="*/ 0 w 50"/>
                <a:gd name="T19" fmla="*/ 0 h 38"/>
                <a:gd name="T20" fmla="*/ 0 w 50"/>
                <a:gd name="T21" fmla="*/ 0 h 38"/>
                <a:gd name="T22" fmla="*/ 0 w 50"/>
                <a:gd name="T23" fmla="*/ 0 h 38"/>
                <a:gd name="T24" fmla="*/ 0 w 50"/>
                <a:gd name="T25" fmla="*/ 0 h 38"/>
                <a:gd name="T26" fmla="*/ 0 w 50"/>
                <a:gd name="T27" fmla="*/ 0 h 38"/>
                <a:gd name="T28" fmla="*/ 0 w 50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8"/>
                <a:gd name="T47" fmla="*/ 50 w 50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8">
                  <a:moveTo>
                    <a:pt x="0" y="38"/>
                  </a:moveTo>
                  <a:lnTo>
                    <a:pt x="0" y="38"/>
                  </a:lnTo>
                  <a:lnTo>
                    <a:pt x="3" y="34"/>
                  </a:lnTo>
                  <a:lnTo>
                    <a:pt x="8" y="29"/>
                  </a:lnTo>
                  <a:lnTo>
                    <a:pt x="13" y="24"/>
                  </a:lnTo>
                  <a:lnTo>
                    <a:pt x="19" y="19"/>
                  </a:lnTo>
                  <a:lnTo>
                    <a:pt x="25" y="15"/>
                  </a:lnTo>
                  <a:lnTo>
                    <a:pt x="31" y="9"/>
                  </a:lnTo>
                  <a:lnTo>
                    <a:pt x="38" y="5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5"/>
                  </a:lnTo>
                  <a:lnTo>
                    <a:pt x="50" y="8"/>
                  </a:lnTo>
                  <a:lnTo>
                    <a:pt x="50" y="11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340"/>
            <p:cNvSpPr>
              <a:spLocks/>
            </p:cNvSpPr>
            <p:nvPr/>
          </p:nvSpPr>
          <p:spPr bwMode="auto">
            <a:xfrm>
              <a:off x="4576" y="687"/>
              <a:ext cx="9" cy="2"/>
            </a:xfrm>
            <a:custGeom>
              <a:avLst/>
              <a:gdLst>
                <a:gd name="T0" fmla="*/ 0 w 57"/>
                <a:gd name="T1" fmla="*/ 0 h 15"/>
                <a:gd name="T2" fmla="*/ 0 w 57"/>
                <a:gd name="T3" fmla="*/ 0 h 15"/>
                <a:gd name="T4" fmla="*/ 0 w 57"/>
                <a:gd name="T5" fmla="*/ 0 h 15"/>
                <a:gd name="T6" fmla="*/ 0 w 57"/>
                <a:gd name="T7" fmla="*/ 0 h 15"/>
                <a:gd name="T8" fmla="*/ 0 w 57"/>
                <a:gd name="T9" fmla="*/ 0 h 15"/>
                <a:gd name="T10" fmla="*/ 0 w 57"/>
                <a:gd name="T11" fmla="*/ 0 h 15"/>
                <a:gd name="T12" fmla="*/ 0 w 57"/>
                <a:gd name="T13" fmla="*/ 0 h 15"/>
                <a:gd name="T14" fmla="*/ 0 w 57"/>
                <a:gd name="T15" fmla="*/ 0 h 15"/>
                <a:gd name="T16" fmla="*/ 0 w 57"/>
                <a:gd name="T17" fmla="*/ 0 h 15"/>
                <a:gd name="T18" fmla="*/ 0 w 57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5"/>
                <a:gd name="T32" fmla="*/ 57 w 5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5">
                  <a:moveTo>
                    <a:pt x="57" y="15"/>
                  </a:moveTo>
                  <a:lnTo>
                    <a:pt x="57" y="15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48" y="10"/>
                  </a:lnTo>
                  <a:lnTo>
                    <a:pt x="43" y="8"/>
                  </a:lnTo>
                  <a:lnTo>
                    <a:pt x="34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341"/>
            <p:cNvSpPr>
              <a:spLocks/>
            </p:cNvSpPr>
            <p:nvPr/>
          </p:nvSpPr>
          <p:spPr bwMode="auto">
            <a:xfrm>
              <a:off x="4562" y="694"/>
              <a:ext cx="4" cy="3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0 h 23"/>
                <a:gd name="T6" fmla="*/ 0 w 22"/>
                <a:gd name="T7" fmla="*/ 0 h 23"/>
                <a:gd name="T8" fmla="*/ 0 w 22"/>
                <a:gd name="T9" fmla="*/ 0 h 23"/>
                <a:gd name="T10" fmla="*/ 0 w 22"/>
                <a:gd name="T11" fmla="*/ 0 h 23"/>
                <a:gd name="T12" fmla="*/ 0 w 22"/>
                <a:gd name="T13" fmla="*/ 0 h 23"/>
                <a:gd name="T14" fmla="*/ 0 w 22"/>
                <a:gd name="T15" fmla="*/ 0 h 23"/>
                <a:gd name="T16" fmla="*/ 0 w 22"/>
                <a:gd name="T17" fmla="*/ 0 h 23"/>
                <a:gd name="T18" fmla="*/ 0 w 22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3"/>
                <a:gd name="T32" fmla="*/ 22 w 2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3">
                  <a:moveTo>
                    <a:pt x="0" y="23"/>
                  </a:moveTo>
                  <a:lnTo>
                    <a:pt x="17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342"/>
            <p:cNvSpPr>
              <a:spLocks/>
            </p:cNvSpPr>
            <p:nvPr/>
          </p:nvSpPr>
          <p:spPr bwMode="auto">
            <a:xfrm>
              <a:off x="4567" y="688"/>
              <a:ext cx="2" cy="3"/>
            </a:xfrm>
            <a:custGeom>
              <a:avLst/>
              <a:gdLst>
                <a:gd name="T0" fmla="*/ 0 w 7"/>
                <a:gd name="T1" fmla="*/ 0 h 21"/>
                <a:gd name="T2" fmla="*/ 0 w 7"/>
                <a:gd name="T3" fmla="*/ 0 h 21"/>
                <a:gd name="T4" fmla="*/ 0 w 7"/>
                <a:gd name="T5" fmla="*/ 0 h 21"/>
                <a:gd name="T6" fmla="*/ 0 w 7"/>
                <a:gd name="T7" fmla="*/ 0 h 21"/>
                <a:gd name="T8" fmla="*/ 0 w 7"/>
                <a:gd name="T9" fmla="*/ 0 h 21"/>
                <a:gd name="T10" fmla="*/ 0 w 7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1"/>
                <a:gd name="T20" fmla="*/ 7 w 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1">
                  <a:moveTo>
                    <a:pt x="7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4" y="1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343"/>
            <p:cNvSpPr>
              <a:spLocks/>
            </p:cNvSpPr>
            <p:nvPr/>
          </p:nvSpPr>
          <p:spPr bwMode="auto">
            <a:xfrm>
              <a:off x="4575" y="685"/>
              <a:ext cx="1" cy="3"/>
            </a:xfrm>
            <a:custGeom>
              <a:avLst/>
              <a:gdLst>
                <a:gd name="T0" fmla="*/ 0 w 9"/>
                <a:gd name="T1" fmla="*/ 0 h 21"/>
                <a:gd name="T2" fmla="*/ 0 w 9"/>
                <a:gd name="T3" fmla="*/ 0 h 21"/>
                <a:gd name="T4" fmla="*/ 0 w 9"/>
                <a:gd name="T5" fmla="*/ 0 h 21"/>
                <a:gd name="T6" fmla="*/ 0 w 9"/>
                <a:gd name="T7" fmla="*/ 0 h 21"/>
                <a:gd name="T8" fmla="*/ 0 w 9"/>
                <a:gd name="T9" fmla="*/ 0 h 21"/>
                <a:gd name="T10" fmla="*/ 0 w 9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1"/>
                <a:gd name="T20" fmla="*/ 9 w 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1">
                  <a:moveTo>
                    <a:pt x="0" y="21"/>
                  </a:moveTo>
                  <a:lnTo>
                    <a:pt x="0" y="21"/>
                  </a:lnTo>
                  <a:lnTo>
                    <a:pt x="7" y="12"/>
                  </a:lnTo>
                  <a:lnTo>
                    <a:pt x="9" y="5"/>
                  </a:lnTo>
                  <a:lnTo>
                    <a:pt x="9" y="1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344"/>
            <p:cNvSpPr>
              <a:spLocks/>
            </p:cNvSpPr>
            <p:nvPr/>
          </p:nvSpPr>
          <p:spPr bwMode="auto">
            <a:xfrm>
              <a:off x="4578" y="701"/>
              <a:ext cx="15" cy="8"/>
            </a:xfrm>
            <a:custGeom>
              <a:avLst/>
              <a:gdLst>
                <a:gd name="T0" fmla="*/ 0 w 92"/>
                <a:gd name="T1" fmla="*/ 0 h 46"/>
                <a:gd name="T2" fmla="*/ 0 w 92"/>
                <a:gd name="T3" fmla="*/ 0 h 46"/>
                <a:gd name="T4" fmla="*/ 0 w 92"/>
                <a:gd name="T5" fmla="*/ 0 h 46"/>
                <a:gd name="T6" fmla="*/ 0 w 92"/>
                <a:gd name="T7" fmla="*/ 0 h 46"/>
                <a:gd name="T8" fmla="*/ 0 w 92"/>
                <a:gd name="T9" fmla="*/ 0 h 46"/>
                <a:gd name="T10" fmla="*/ 0 w 92"/>
                <a:gd name="T11" fmla="*/ 0 h 46"/>
                <a:gd name="T12" fmla="*/ 0 w 92"/>
                <a:gd name="T13" fmla="*/ 0 h 46"/>
                <a:gd name="T14" fmla="*/ 0 w 92"/>
                <a:gd name="T15" fmla="*/ 0 h 46"/>
                <a:gd name="T16" fmla="*/ 0 w 92"/>
                <a:gd name="T17" fmla="*/ 0 h 46"/>
                <a:gd name="T18" fmla="*/ 0 w 92"/>
                <a:gd name="T19" fmla="*/ 0 h 46"/>
                <a:gd name="T20" fmla="*/ 0 w 92"/>
                <a:gd name="T21" fmla="*/ 0 h 46"/>
                <a:gd name="T22" fmla="*/ 0 w 92"/>
                <a:gd name="T23" fmla="*/ 0 h 46"/>
                <a:gd name="T24" fmla="*/ 0 w 92"/>
                <a:gd name="T25" fmla="*/ 0 h 46"/>
                <a:gd name="T26" fmla="*/ 0 w 92"/>
                <a:gd name="T27" fmla="*/ 0 h 46"/>
                <a:gd name="T28" fmla="*/ 0 w 92"/>
                <a:gd name="T29" fmla="*/ 0 h 46"/>
                <a:gd name="T30" fmla="*/ 0 w 92"/>
                <a:gd name="T31" fmla="*/ 0 h 46"/>
                <a:gd name="T32" fmla="*/ 0 w 92"/>
                <a:gd name="T33" fmla="*/ 0 h 46"/>
                <a:gd name="T34" fmla="*/ 0 w 92"/>
                <a:gd name="T35" fmla="*/ 0 h 46"/>
                <a:gd name="T36" fmla="*/ 0 w 92"/>
                <a:gd name="T37" fmla="*/ 0 h 46"/>
                <a:gd name="T38" fmla="*/ 0 w 92"/>
                <a:gd name="T39" fmla="*/ 0 h 46"/>
                <a:gd name="T40" fmla="*/ 0 w 92"/>
                <a:gd name="T41" fmla="*/ 0 h 46"/>
                <a:gd name="T42" fmla="*/ 0 w 92"/>
                <a:gd name="T43" fmla="*/ 0 h 46"/>
                <a:gd name="T44" fmla="*/ 0 w 92"/>
                <a:gd name="T45" fmla="*/ 0 h 46"/>
                <a:gd name="T46" fmla="*/ 0 w 92"/>
                <a:gd name="T47" fmla="*/ 0 h 46"/>
                <a:gd name="T48" fmla="*/ 0 w 92"/>
                <a:gd name="T49" fmla="*/ 0 h 46"/>
                <a:gd name="T50" fmla="*/ 0 w 92"/>
                <a:gd name="T51" fmla="*/ 0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6"/>
                <a:gd name="T80" fmla="*/ 92 w 92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6">
                  <a:moveTo>
                    <a:pt x="0" y="46"/>
                  </a:moveTo>
                  <a:lnTo>
                    <a:pt x="0" y="46"/>
                  </a:lnTo>
                  <a:lnTo>
                    <a:pt x="8" y="46"/>
                  </a:lnTo>
                  <a:lnTo>
                    <a:pt x="17" y="45"/>
                  </a:lnTo>
                  <a:lnTo>
                    <a:pt x="25" y="40"/>
                  </a:lnTo>
                  <a:lnTo>
                    <a:pt x="31" y="28"/>
                  </a:lnTo>
                  <a:lnTo>
                    <a:pt x="33" y="32"/>
                  </a:lnTo>
                  <a:lnTo>
                    <a:pt x="37" y="35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3" y="32"/>
                  </a:lnTo>
                  <a:lnTo>
                    <a:pt x="56" y="24"/>
                  </a:lnTo>
                  <a:lnTo>
                    <a:pt x="58" y="15"/>
                  </a:lnTo>
                  <a:lnTo>
                    <a:pt x="61" y="16"/>
                  </a:lnTo>
                  <a:lnTo>
                    <a:pt x="67" y="22"/>
                  </a:lnTo>
                  <a:lnTo>
                    <a:pt x="73" y="27"/>
                  </a:lnTo>
                  <a:lnTo>
                    <a:pt x="84" y="31"/>
                  </a:lnTo>
                  <a:lnTo>
                    <a:pt x="91" y="24"/>
                  </a:lnTo>
                  <a:lnTo>
                    <a:pt x="92" y="15"/>
                  </a:lnTo>
                  <a:lnTo>
                    <a:pt x="91" y="6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345"/>
            <p:cNvSpPr>
              <a:spLocks/>
            </p:cNvSpPr>
            <p:nvPr/>
          </p:nvSpPr>
          <p:spPr bwMode="auto">
            <a:xfrm>
              <a:off x="4576" y="714"/>
              <a:ext cx="18" cy="6"/>
            </a:xfrm>
            <a:custGeom>
              <a:avLst/>
              <a:gdLst>
                <a:gd name="T0" fmla="*/ 0 w 108"/>
                <a:gd name="T1" fmla="*/ 0 h 31"/>
                <a:gd name="T2" fmla="*/ 0 w 108"/>
                <a:gd name="T3" fmla="*/ 0 h 31"/>
                <a:gd name="T4" fmla="*/ 0 w 108"/>
                <a:gd name="T5" fmla="*/ 0 h 31"/>
                <a:gd name="T6" fmla="*/ 0 w 108"/>
                <a:gd name="T7" fmla="*/ 0 h 31"/>
                <a:gd name="T8" fmla="*/ 0 w 108"/>
                <a:gd name="T9" fmla="*/ 0 h 31"/>
                <a:gd name="T10" fmla="*/ 0 w 108"/>
                <a:gd name="T11" fmla="*/ 0 h 31"/>
                <a:gd name="T12" fmla="*/ 0 w 108"/>
                <a:gd name="T13" fmla="*/ 0 h 31"/>
                <a:gd name="T14" fmla="*/ 0 w 108"/>
                <a:gd name="T15" fmla="*/ 0 h 31"/>
                <a:gd name="T16" fmla="*/ 0 w 108"/>
                <a:gd name="T17" fmla="*/ 0 h 31"/>
                <a:gd name="T18" fmla="*/ 0 w 108"/>
                <a:gd name="T19" fmla="*/ 0 h 31"/>
                <a:gd name="T20" fmla="*/ 0 w 108"/>
                <a:gd name="T21" fmla="*/ 0 h 31"/>
                <a:gd name="T22" fmla="*/ 0 w 108"/>
                <a:gd name="T23" fmla="*/ 0 h 31"/>
                <a:gd name="T24" fmla="*/ 0 w 108"/>
                <a:gd name="T25" fmla="*/ 0 h 31"/>
                <a:gd name="T26" fmla="*/ 0 w 108"/>
                <a:gd name="T27" fmla="*/ 0 h 31"/>
                <a:gd name="T28" fmla="*/ 0 w 108"/>
                <a:gd name="T29" fmla="*/ 0 h 31"/>
                <a:gd name="T30" fmla="*/ 0 w 108"/>
                <a:gd name="T31" fmla="*/ 0 h 31"/>
                <a:gd name="T32" fmla="*/ 0 w 108"/>
                <a:gd name="T33" fmla="*/ 0 h 31"/>
                <a:gd name="T34" fmla="*/ 0 w 108"/>
                <a:gd name="T35" fmla="*/ 0 h 31"/>
                <a:gd name="T36" fmla="*/ 0 w 108"/>
                <a:gd name="T37" fmla="*/ 0 h 31"/>
                <a:gd name="T38" fmla="*/ 0 w 108"/>
                <a:gd name="T39" fmla="*/ 0 h 31"/>
                <a:gd name="T40" fmla="*/ 0 w 108"/>
                <a:gd name="T41" fmla="*/ 0 h 31"/>
                <a:gd name="T42" fmla="*/ 0 w 108"/>
                <a:gd name="T43" fmla="*/ 0 h 31"/>
                <a:gd name="T44" fmla="*/ 0 w 108"/>
                <a:gd name="T45" fmla="*/ 0 h 31"/>
                <a:gd name="T46" fmla="*/ 0 w 108"/>
                <a:gd name="T47" fmla="*/ 0 h 31"/>
                <a:gd name="T48" fmla="*/ 0 w 108"/>
                <a:gd name="T49" fmla="*/ 0 h 31"/>
                <a:gd name="T50" fmla="*/ 0 w 108"/>
                <a:gd name="T51" fmla="*/ 0 h 31"/>
                <a:gd name="T52" fmla="*/ 0 w 108"/>
                <a:gd name="T53" fmla="*/ 0 h 31"/>
                <a:gd name="T54" fmla="*/ 0 w 108"/>
                <a:gd name="T55" fmla="*/ 0 h 31"/>
                <a:gd name="T56" fmla="*/ 0 w 108"/>
                <a:gd name="T57" fmla="*/ 0 h 31"/>
                <a:gd name="T58" fmla="*/ 0 w 108"/>
                <a:gd name="T59" fmla="*/ 0 h 31"/>
                <a:gd name="T60" fmla="*/ 0 w 108"/>
                <a:gd name="T61" fmla="*/ 0 h 31"/>
                <a:gd name="T62" fmla="*/ 0 w 108"/>
                <a:gd name="T63" fmla="*/ 0 h 31"/>
                <a:gd name="T64" fmla="*/ 0 w 108"/>
                <a:gd name="T65" fmla="*/ 0 h 31"/>
                <a:gd name="T66" fmla="*/ 0 w 108"/>
                <a:gd name="T67" fmla="*/ 0 h 31"/>
                <a:gd name="T68" fmla="*/ 0 w 108"/>
                <a:gd name="T69" fmla="*/ 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31"/>
                <a:gd name="T107" fmla="*/ 108 w 108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31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5" y="16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19" y="11"/>
                  </a:lnTo>
                  <a:lnTo>
                    <a:pt x="21" y="17"/>
                  </a:lnTo>
                  <a:lnTo>
                    <a:pt x="24" y="22"/>
                  </a:lnTo>
                  <a:lnTo>
                    <a:pt x="27" y="30"/>
                  </a:lnTo>
                  <a:lnTo>
                    <a:pt x="31" y="31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5" y="28"/>
                  </a:lnTo>
                  <a:lnTo>
                    <a:pt x="50" y="26"/>
                  </a:lnTo>
                  <a:lnTo>
                    <a:pt x="53" y="23"/>
                  </a:lnTo>
                  <a:lnTo>
                    <a:pt x="56" y="19"/>
                  </a:lnTo>
                  <a:lnTo>
                    <a:pt x="59" y="13"/>
                  </a:lnTo>
                  <a:lnTo>
                    <a:pt x="60" y="19"/>
                  </a:lnTo>
                  <a:lnTo>
                    <a:pt x="62" y="24"/>
                  </a:lnTo>
                  <a:lnTo>
                    <a:pt x="65" y="29"/>
                  </a:lnTo>
                  <a:lnTo>
                    <a:pt x="69" y="30"/>
                  </a:lnTo>
                  <a:lnTo>
                    <a:pt x="75" y="29"/>
                  </a:lnTo>
                  <a:lnTo>
                    <a:pt x="82" y="24"/>
                  </a:lnTo>
                  <a:lnTo>
                    <a:pt x="90" y="16"/>
                  </a:lnTo>
                  <a:lnTo>
                    <a:pt x="98" y="0"/>
                  </a:lnTo>
                  <a:lnTo>
                    <a:pt x="99" y="2"/>
                  </a:lnTo>
                  <a:lnTo>
                    <a:pt x="101" y="4"/>
                  </a:lnTo>
                  <a:lnTo>
                    <a:pt x="105" y="9"/>
                  </a:lnTo>
                  <a:lnTo>
                    <a:pt x="108" y="13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346"/>
            <p:cNvSpPr>
              <a:spLocks/>
            </p:cNvSpPr>
            <p:nvPr/>
          </p:nvSpPr>
          <p:spPr bwMode="auto">
            <a:xfrm>
              <a:off x="4577" y="709"/>
              <a:ext cx="4" cy="9"/>
            </a:xfrm>
            <a:custGeom>
              <a:avLst/>
              <a:gdLst>
                <a:gd name="T0" fmla="*/ 0 w 22"/>
                <a:gd name="T1" fmla="*/ 0 h 53"/>
                <a:gd name="T2" fmla="*/ 0 w 22"/>
                <a:gd name="T3" fmla="*/ 0 h 53"/>
                <a:gd name="T4" fmla="*/ 0 w 22"/>
                <a:gd name="T5" fmla="*/ 0 h 53"/>
                <a:gd name="T6" fmla="*/ 0 w 22"/>
                <a:gd name="T7" fmla="*/ 0 h 53"/>
                <a:gd name="T8" fmla="*/ 0 w 22"/>
                <a:gd name="T9" fmla="*/ 0 h 53"/>
                <a:gd name="T10" fmla="*/ 0 w 22"/>
                <a:gd name="T11" fmla="*/ 0 h 53"/>
                <a:gd name="T12" fmla="*/ 0 w 22"/>
                <a:gd name="T13" fmla="*/ 0 h 53"/>
                <a:gd name="T14" fmla="*/ 0 w 22"/>
                <a:gd name="T15" fmla="*/ 0 h 53"/>
                <a:gd name="T16" fmla="*/ 0 w 22"/>
                <a:gd name="T17" fmla="*/ 0 h 53"/>
                <a:gd name="T18" fmla="*/ 0 w 22"/>
                <a:gd name="T19" fmla="*/ 0 h 53"/>
                <a:gd name="T20" fmla="*/ 0 w 22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3"/>
                <a:gd name="T35" fmla="*/ 22 w 2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3">
                  <a:moveTo>
                    <a:pt x="13" y="0"/>
                  </a:moveTo>
                  <a:lnTo>
                    <a:pt x="12" y="15"/>
                  </a:lnTo>
                  <a:lnTo>
                    <a:pt x="8" y="31"/>
                  </a:lnTo>
                  <a:lnTo>
                    <a:pt x="3" y="45"/>
                  </a:lnTo>
                  <a:lnTo>
                    <a:pt x="0" y="51"/>
                  </a:lnTo>
                  <a:lnTo>
                    <a:pt x="9" y="53"/>
                  </a:lnTo>
                  <a:lnTo>
                    <a:pt x="11" y="47"/>
                  </a:lnTo>
                  <a:lnTo>
                    <a:pt x="17" y="33"/>
                  </a:lnTo>
                  <a:lnTo>
                    <a:pt x="21" y="15"/>
                  </a:lnTo>
                  <a:lnTo>
                    <a:pt x="2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347"/>
            <p:cNvSpPr>
              <a:spLocks/>
            </p:cNvSpPr>
            <p:nvPr/>
          </p:nvSpPr>
          <p:spPr bwMode="auto">
            <a:xfrm>
              <a:off x="4584" y="708"/>
              <a:ext cx="3" cy="10"/>
            </a:xfrm>
            <a:custGeom>
              <a:avLst/>
              <a:gdLst>
                <a:gd name="T0" fmla="*/ 0 w 14"/>
                <a:gd name="T1" fmla="*/ 0 h 61"/>
                <a:gd name="T2" fmla="*/ 0 w 14"/>
                <a:gd name="T3" fmla="*/ 0 h 61"/>
                <a:gd name="T4" fmla="*/ 0 w 14"/>
                <a:gd name="T5" fmla="*/ 0 h 61"/>
                <a:gd name="T6" fmla="*/ 0 w 14"/>
                <a:gd name="T7" fmla="*/ 0 h 61"/>
                <a:gd name="T8" fmla="*/ 0 w 14"/>
                <a:gd name="T9" fmla="*/ 0 h 61"/>
                <a:gd name="T10" fmla="*/ 0 w 14"/>
                <a:gd name="T11" fmla="*/ 0 h 61"/>
                <a:gd name="T12" fmla="*/ 0 w 14"/>
                <a:gd name="T13" fmla="*/ 0 h 61"/>
                <a:gd name="T14" fmla="*/ 0 w 14"/>
                <a:gd name="T15" fmla="*/ 0 h 61"/>
                <a:gd name="T16" fmla="*/ 0 w 14"/>
                <a:gd name="T17" fmla="*/ 0 h 61"/>
                <a:gd name="T18" fmla="*/ 0 w 14"/>
                <a:gd name="T19" fmla="*/ 0 h 61"/>
                <a:gd name="T20" fmla="*/ 0 w 14"/>
                <a:gd name="T21" fmla="*/ 0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61"/>
                <a:gd name="T35" fmla="*/ 14 w 14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61">
                  <a:moveTo>
                    <a:pt x="3" y="0"/>
                  </a:moveTo>
                  <a:lnTo>
                    <a:pt x="3" y="20"/>
                  </a:lnTo>
                  <a:lnTo>
                    <a:pt x="3" y="39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8" y="61"/>
                  </a:lnTo>
                  <a:lnTo>
                    <a:pt x="9" y="55"/>
                  </a:lnTo>
                  <a:lnTo>
                    <a:pt x="12" y="39"/>
                  </a:lnTo>
                  <a:lnTo>
                    <a:pt x="14" y="2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348"/>
            <p:cNvSpPr>
              <a:spLocks/>
            </p:cNvSpPr>
            <p:nvPr/>
          </p:nvSpPr>
          <p:spPr bwMode="auto">
            <a:xfrm>
              <a:off x="4590" y="706"/>
              <a:ext cx="3" cy="9"/>
            </a:xfrm>
            <a:custGeom>
              <a:avLst/>
              <a:gdLst>
                <a:gd name="T0" fmla="*/ 0 w 19"/>
                <a:gd name="T1" fmla="*/ 0 h 59"/>
                <a:gd name="T2" fmla="*/ 0 w 19"/>
                <a:gd name="T3" fmla="*/ 0 h 59"/>
                <a:gd name="T4" fmla="*/ 0 w 19"/>
                <a:gd name="T5" fmla="*/ 0 h 59"/>
                <a:gd name="T6" fmla="*/ 0 w 19"/>
                <a:gd name="T7" fmla="*/ 0 h 59"/>
                <a:gd name="T8" fmla="*/ 0 w 19"/>
                <a:gd name="T9" fmla="*/ 0 h 59"/>
                <a:gd name="T10" fmla="*/ 0 w 19"/>
                <a:gd name="T11" fmla="*/ 0 h 59"/>
                <a:gd name="T12" fmla="*/ 0 w 19"/>
                <a:gd name="T13" fmla="*/ 0 h 59"/>
                <a:gd name="T14" fmla="*/ 0 w 19"/>
                <a:gd name="T15" fmla="*/ 0 h 59"/>
                <a:gd name="T16" fmla="*/ 0 w 19"/>
                <a:gd name="T17" fmla="*/ 0 h 59"/>
                <a:gd name="T18" fmla="*/ 0 w 19"/>
                <a:gd name="T19" fmla="*/ 0 h 59"/>
                <a:gd name="T20" fmla="*/ 0 w 19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59"/>
                <a:gd name="T35" fmla="*/ 19 w 19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59">
                  <a:moveTo>
                    <a:pt x="0" y="2"/>
                  </a:moveTo>
                  <a:lnTo>
                    <a:pt x="4" y="19"/>
                  </a:lnTo>
                  <a:lnTo>
                    <a:pt x="7" y="38"/>
                  </a:lnTo>
                  <a:lnTo>
                    <a:pt x="9" y="53"/>
                  </a:lnTo>
                  <a:lnTo>
                    <a:pt x="10" y="59"/>
                  </a:lnTo>
                  <a:lnTo>
                    <a:pt x="19" y="59"/>
                  </a:lnTo>
                  <a:lnTo>
                    <a:pt x="17" y="53"/>
                  </a:lnTo>
                  <a:lnTo>
                    <a:pt x="15" y="38"/>
                  </a:lnTo>
                  <a:lnTo>
                    <a:pt x="13" y="19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349"/>
            <p:cNvSpPr>
              <a:spLocks/>
            </p:cNvSpPr>
            <p:nvPr/>
          </p:nvSpPr>
          <p:spPr bwMode="auto">
            <a:xfrm>
              <a:off x="4580" y="700"/>
              <a:ext cx="6" cy="9"/>
            </a:xfrm>
            <a:custGeom>
              <a:avLst/>
              <a:gdLst>
                <a:gd name="T0" fmla="*/ 0 w 35"/>
                <a:gd name="T1" fmla="*/ 0 h 54"/>
                <a:gd name="T2" fmla="*/ 0 w 35"/>
                <a:gd name="T3" fmla="*/ 0 h 54"/>
                <a:gd name="T4" fmla="*/ 0 w 35"/>
                <a:gd name="T5" fmla="*/ 0 h 54"/>
                <a:gd name="T6" fmla="*/ 0 w 35"/>
                <a:gd name="T7" fmla="*/ 0 h 54"/>
                <a:gd name="T8" fmla="*/ 0 w 35"/>
                <a:gd name="T9" fmla="*/ 0 h 54"/>
                <a:gd name="T10" fmla="*/ 0 w 35"/>
                <a:gd name="T11" fmla="*/ 0 h 54"/>
                <a:gd name="T12" fmla="*/ 0 w 35"/>
                <a:gd name="T13" fmla="*/ 0 h 54"/>
                <a:gd name="T14" fmla="*/ 0 w 35"/>
                <a:gd name="T15" fmla="*/ 0 h 54"/>
                <a:gd name="T16" fmla="*/ 0 w 35"/>
                <a:gd name="T17" fmla="*/ 0 h 54"/>
                <a:gd name="T18" fmla="*/ 0 w 35"/>
                <a:gd name="T19" fmla="*/ 0 h 54"/>
                <a:gd name="T20" fmla="*/ 0 w 35"/>
                <a:gd name="T21" fmla="*/ 0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54"/>
                <a:gd name="T35" fmla="*/ 35 w 35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54">
                  <a:moveTo>
                    <a:pt x="0" y="0"/>
                  </a:moveTo>
                  <a:lnTo>
                    <a:pt x="4" y="23"/>
                  </a:lnTo>
                  <a:lnTo>
                    <a:pt x="15" y="40"/>
                  </a:lnTo>
                  <a:lnTo>
                    <a:pt x="26" y="50"/>
                  </a:lnTo>
                  <a:lnTo>
                    <a:pt x="31" y="54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350"/>
            <p:cNvSpPr>
              <a:spLocks/>
            </p:cNvSpPr>
            <p:nvPr/>
          </p:nvSpPr>
          <p:spPr bwMode="auto">
            <a:xfrm>
              <a:off x="4583" y="695"/>
              <a:ext cx="8" cy="12"/>
            </a:xfrm>
            <a:custGeom>
              <a:avLst/>
              <a:gdLst>
                <a:gd name="T0" fmla="*/ 0 w 48"/>
                <a:gd name="T1" fmla="*/ 0 h 70"/>
                <a:gd name="T2" fmla="*/ 0 w 48"/>
                <a:gd name="T3" fmla="*/ 0 h 70"/>
                <a:gd name="T4" fmla="*/ 0 w 48"/>
                <a:gd name="T5" fmla="*/ 0 h 70"/>
                <a:gd name="T6" fmla="*/ 0 w 48"/>
                <a:gd name="T7" fmla="*/ 0 h 70"/>
                <a:gd name="T8" fmla="*/ 0 w 48"/>
                <a:gd name="T9" fmla="*/ 0 h 70"/>
                <a:gd name="T10" fmla="*/ 0 w 48"/>
                <a:gd name="T11" fmla="*/ 0 h 70"/>
                <a:gd name="T12" fmla="*/ 0 w 48"/>
                <a:gd name="T13" fmla="*/ 0 h 70"/>
                <a:gd name="T14" fmla="*/ 0 w 48"/>
                <a:gd name="T15" fmla="*/ 0 h 70"/>
                <a:gd name="T16" fmla="*/ 0 w 48"/>
                <a:gd name="T17" fmla="*/ 0 h 70"/>
                <a:gd name="T18" fmla="*/ 0 w 48"/>
                <a:gd name="T19" fmla="*/ 0 h 70"/>
                <a:gd name="T20" fmla="*/ 0 w 48"/>
                <a:gd name="T21" fmla="*/ 0 h 70"/>
                <a:gd name="T22" fmla="*/ 0 w 48"/>
                <a:gd name="T23" fmla="*/ 0 h 70"/>
                <a:gd name="T24" fmla="*/ 0 w 48"/>
                <a:gd name="T25" fmla="*/ 0 h 70"/>
                <a:gd name="T26" fmla="*/ 0 w 48"/>
                <a:gd name="T27" fmla="*/ 0 h 70"/>
                <a:gd name="T28" fmla="*/ 0 w 48"/>
                <a:gd name="T29" fmla="*/ 0 h 70"/>
                <a:gd name="T30" fmla="*/ 0 w 48"/>
                <a:gd name="T31" fmla="*/ 0 h 70"/>
                <a:gd name="T32" fmla="*/ 0 w 48"/>
                <a:gd name="T33" fmla="*/ 0 h 70"/>
                <a:gd name="T34" fmla="*/ 0 w 48"/>
                <a:gd name="T35" fmla="*/ 0 h 70"/>
                <a:gd name="T36" fmla="*/ 0 w 48"/>
                <a:gd name="T37" fmla="*/ 0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70"/>
                <a:gd name="T59" fmla="*/ 48 w 48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70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1" y="40"/>
                  </a:lnTo>
                  <a:lnTo>
                    <a:pt x="20" y="51"/>
                  </a:lnTo>
                  <a:lnTo>
                    <a:pt x="28" y="59"/>
                  </a:lnTo>
                  <a:lnTo>
                    <a:pt x="36" y="65"/>
                  </a:lnTo>
                  <a:lnTo>
                    <a:pt x="41" y="69"/>
                  </a:lnTo>
                  <a:lnTo>
                    <a:pt x="43" y="70"/>
                  </a:lnTo>
                  <a:lnTo>
                    <a:pt x="48" y="61"/>
                  </a:lnTo>
                  <a:lnTo>
                    <a:pt x="46" y="60"/>
                  </a:lnTo>
                  <a:lnTo>
                    <a:pt x="40" y="56"/>
                  </a:lnTo>
                  <a:lnTo>
                    <a:pt x="35" y="52"/>
                  </a:lnTo>
                  <a:lnTo>
                    <a:pt x="26" y="44"/>
                  </a:lnTo>
                  <a:lnTo>
                    <a:pt x="20" y="35"/>
                  </a:lnTo>
                  <a:lnTo>
                    <a:pt x="13" y="24"/>
                  </a:lnTo>
                  <a:lnTo>
                    <a:pt x="9" y="14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351"/>
            <p:cNvSpPr>
              <a:spLocks/>
            </p:cNvSpPr>
            <p:nvPr/>
          </p:nvSpPr>
          <p:spPr bwMode="auto">
            <a:xfrm>
              <a:off x="4563" y="694"/>
              <a:ext cx="2" cy="3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w 12"/>
                <a:gd name="T13" fmla="*/ 0 h 12"/>
                <a:gd name="T14" fmla="*/ 0 w 12"/>
                <a:gd name="T15" fmla="*/ 0 h 12"/>
                <a:gd name="T16" fmla="*/ 0 w 12"/>
                <a:gd name="T17" fmla="*/ 0 h 12"/>
                <a:gd name="T18" fmla="*/ 0 w 12"/>
                <a:gd name="T19" fmla="*/ 0 h 12"/>
                <a:gd name="T20" fmla="*/ 0 w 12"/>
                <a:gd name="T21" fmla="*/ 0 h 12"/>
                <a:gd name="T22" fmla="*/ 0 w 12"/>
                <a:gd name="T23" fmla="*/ 0 h 12"/>
                <a:gd name="T24" fmla="*/ 0 w 12"/>
                <a:gd name="T25" fmla="*/ 0 h 12"/>
                <a:gd name="T26" fmla="*/ 0 w 12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2"/>
                <a:gd name="T44" fmla="*/ 12 w 12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2">
                  <a:moveTo>
                    <a:pt x="0" y="9"/>
                  </a:moveTo>
                  <a:lnTo>
                    <a:pt x="1" y="10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352"/>
            <p:cNvSpPr>
              <a:spLocks/>
            </p:cNvSpPr>
            <p:nvPr/>
          </p:nvSpPr>
          <p:spPr bwMode="auto">
            <a:xfrm>
              <a:off x="4561" y="690"/>
              <a:ext cx="5" cy="9"/>
            </a:xfrm>
            <a:custGeom>
              <a:avLst/>
              <a:gdLst>
                <a:gd name="T0" fmla="*/ 0 w 30"/>
                <a:gd name="T1" fmla="*/ 0 h 57"/>
                <a:gd name="T2" fmla="*/ 0 w 30"/>
                <a:gd name="T3" fmla="*/ 0 h 57"/>
                <a:gd name="T4" fmla="*/ 0 w 30"/>
                <a:gd name="T5" fmla="*/ 0 h 57"/>
                <a:gd name="T6" fmla="*/ 0 w 30"/>
                <a:gd name="T7" fmla="*/ 0 h 57"/>
                <a:gd name="T8" fmla="*/ 0 w 30"/>
                <a:gd name="T9" fmla="*/ 0 h 57"/>
                <a:gd name="T10" fmla="*/ 0 w 30"/>
                <a:gd name="T11" fmla="*/ 0 h 57"/>
                <a:gd name="T12" fmla="*/ 0 w 30"/>
                <a:gd name="T13" fmla="*/ 0 h 57"/>
                <a:gd name="T14" fmla="*/ 0 w 30"/>
                <a:gd name="T15" fmla="*/ 0 h 57"/>
                <a:gd name="T16" fmla="*/ 0 w 30"/>
                <a:gd name="T17" fmla="*/ 0 h 57"/>
                <a:gd name="T18" fmla="*/ 0 w 30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57"/>
                <a:gd name="T32" fmla="*/ 30 w 3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57">
                  <a:moveTo>
                    <a:pt x="0" y="57"/>
                  </a:moveTo>
                  <a:lnTo>
                    <a:pt x="0" y="57"/>
                  </a:lnTo>
                  <a:lnTo>
                    <a:pt x="1" y="55"/>
                  </a:lnTo>
                  <a:lnTo>
                    <a:pt x="5" y="50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3" y="26"/>
                  </a:lnTo>
                  <a:lnTo>
                    <a:pt x="27" y="17"/>
                  </a:lnTo>
                  <a:lnTo>
                    <a:pt x="30" y="8"/>
                  </a:lnTo>
                  <a:lnTo>
                    <a:pt x="29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353"/>
            <p:cNvSpPr>
              <a:spLocks/>
            </p:cNvSpPr>
            <p:nvPr/>
          </p:nvSpPr>
          <p:spPr bwMode="auto">
            <a:xfrm>
              <a:off x="4582" y="736"/>
              <a:ext cx="22" cy="26"/>
            </a:xfrm>
            <a:custGeom>
              <a:avLst/>
              <a:gdLst>
                <a:gd name="T0" fmla="*/ 0 w 132"/>
                <a:gd name="T1" fmla="*/ 0 h 158"/>
                <a:gd name="T2" fmla="*/ 0 w 132"/>
                <a:gd name="T3" fmla="*/ 0 h 158"/>
                <a:gd name="T4" fmla="*/ 0 w 132"/>
                <a:gd name="T5" fmla="*/ 0 h 158"/>
                <a:gd name="T6" fmla="*/ 0 w 132"/>
                <a:gd name="T7" fmla="*/ 0 h 158"/>
                <a:gd name="T8" fmla="*/ 0 w 132"/>
                <a:gd name="T9" fmla="*/ 0 h 158"/>
                <a:gd name="T10" fmla="*/ 0 w 132"/>
                <a:gd name="T11" fmla="*/ 0 h 158"/>
                <a:gd name="T12" fmla="*/ 0 w 132"/>
                <a:gd name="T13" fmla="*/ 0 h 158"/>
                <a:gd name="T14" fmla="*/ 0 w 132"/>
                <a:gd name="T15" fmla="*/ 0 h 158"/>
                <a:gd name="T16" fmla="*/ 0 w 132"/>
                <a:gd name="T17" fmla="*/ 0 h 158"/>
                <a:gd name="T18" fmla="*/ 0 w 132"/>
                <a:gd name="T19" fmla="*/ 0 h 158"/>
                <a:gd name="T20" fmla="*/ 0 w 132"/>
                <a:gd name="T21" fmla="*/ 0 h 158"/>
                <a:gd name="T22" fmla="*/ 0 w 132"/>
                <a:gd name="T23" fmla="*/ 0 h 158"/>
                <a:gd name="T24" fmla="*/ 0 w 132"/>
                <a:gd name="T25" fmla="*/ 0 h 158"/>
                <a:gd name="T26" fmla="*/ 0 w 132"/>
                <a:gd name="T27" fmla="*/ 0 h 158"/>
                <a:gd name="T28" fmla="*/ 0 w 132"/>
                <a:gd name="T29" fmla="*/ 0 h 158"/>
                <a:gd name="T30" fmla="*/ 0 w 132"/>
                <a:gd name="T31" fmla="*/ 0 h 158"/>
                <a:gd name="T32" fmla="*/ 0 w 132"/>
                <a:gd name="T33" fmla="*/ 0 h 158"/>
                <a:gd name="T34" fmla="*/ 0 w 132"/>
                <a:gd name="T35" fmla="*/ 0 h 158"/>
                <a:gd name="T36" fmla="*/ 0 w 132"/>
                <a:gd name="T37" fmla="*/ 0 h 158"/>
                <a:gd name="T38" fmla="*/ 0 w 132"/>
                <a:gd name="T39" fmla="*/ 0 h 158"/>
                <a:gd name="T40" fmla="*/ 0 w 132"/>
                <a:gd name="T41" fmla="*/ 0 h 158"/>
                <a:gd name="T42" fmla="*/ 0 w 132"/>
                <a:gd name="T43" fmla="*/ 0 h 158"/>
                <a:gd name="T44" fmla="*/ 0 w 132"/>
                <a:gd name="T45" fmla="*/ 0 h 158"/>
                <a:gd name="T46" fmla="*/ 0 w 132"/>
                <a:gd name="T47" fmla="*/ 0 h 158"/>
                <a:gd name="T48" fmla="*/ 0 w 132"/>
                <a:gd name="T49" fmla="*/ 0 h 158"/>
                <a:gd name="T50" fmla="*/ 0 w 132"/>
                <a:gd name="T51" fmla="*/ 0 h 158"/>
                <a:gd name="T52" fmla="*/ 0 w 132"/>
                <a:gd name="T53" fmla="*/ 0 h 158"/>
                <a:gd name="T54" fmla="*/ 0 w 132"/>
                <a:gd name="T55" fmla="*/ 0 h 158"/>
                <a:gd name="T56" fmla="*/ 0 w 132"/>
                <a:gd name="T57" fmla="*/ 0 h 158"/>
                <a:gd name="T58" fmla="*/ 0 w 132"/>
                <a:gd name="T59" fmla="*/ 0 h 158"/>
                <a:gd name="T60" fmla="*/ 0 w 132"/>
                <a:gd name="T61" fmla="*/ 0 h 158"/>
                <a:gd name="T62" fmla="*/ 0 w 132"/>
                <a:gd name="T63" fmla="*/ 0 h 158"/>
                <a:gd name="T64" fmla="*/ 0 w 132"/>
                <a:gd name="T65" fmla="*/ 0 h 158"/>
                <a:gd name="T66" fmla="*/ 0 w 132"/>
                <a:gd name="T67" fmla="*/ 0 h 158"/>
                <a:gd name="T68" fmla="*/ 0 w 132"/>
                <a:gd name="T69" fmla="*/ 0 h 158"/>
                <a:gd name="T70" fmla="*/ 0 w 132"/>
                <a:gd name="T71" fmla="*/ 0 h 158"/>
                <a:gd name="T72" fmla="*/ 0 w 132"/>
                <a:gd name="T73" fmla="*/ 0 h 158"/>
                <a:gd name="T74" fmla="*/ 0 w 132"/>
                <a:gd name="T75" fmla="*/ 0 h 158"/>
                <a:gd name="T76" fmla="*/ 0 w 132"/>
                <a:gd name="T77" fmla="*/ 0 h 158"/>
                <a:gd name="T78" fmla="*/ 0 w 132"/>
                <a:gd name="T79" fmla="*/ 0 h 158"/>
                <a:gd name="T80" fmla="*/ 0 w 132"/>
                <a:gd name="T81" fmla="*/ 0 h 158"/>
                <a:gd name="T82" fmla="*/ 0 w 132"/>
                <a:gd name="T83" fmla="*/ 0 h 158"/>
                <a:gd name="T84" fmla="*/ 0 w 132"/>
                <a:gd name="T85" fmla="*/ 0 h 158"/>
                <a:gd name="T86" fmla="*/ 0 w 132"/>
                <a:gd name="T87" fmla="*/ 0 h 158"/>
                <a:gd name="T88" fmla="*/ 0 w 132"/>
                <a:gd name="T89" fmla="*/ 0 h 158"/>
                <a:gd name="T90" fmla="*/ 0 w 132"/>
                <a:gd name="T91" fmla="*/ 0 h 158"/>
                <a:gd name="T92" fmla="*/ 0 w 132"/>
                <a:gd name="T93" fmla="*/ 0 h 158"/>
                <a:gd name="T94" fmla="*/ 0 w 132"/>
                <a:gd name="T95" fmla="*/ 0 h 158"/>
                <a:gd name="T96" fmla="*/ 0 w 132"/>
                <a:gd name="T97" fmla="*/ 0 h 158"/>
                <a:gd name="T98" fmla="*/ 0 w 132"/>
                <a:gd name="T99" fmla="*/ 0 h 158"/>
                <a:gd name="T100" fmla="*/ 0 w 132"/>
                <a:gd name="T101" fmla="*/ 0 h 158"/>
                <a:gd name="T102" fmla="*/ 0 w 132"/>
                <a:gd name="T103" fmla="*/ 0 h 158"/>
                <a:gd name="T104" fmla="*/ 0 w 132"/>
                <a:gd name="T105" fmla="*/ 0 h 158"/>
                <a:gd name="T106" fmla="*/ 0 w 132"/>
                <a:gd name="T107" fmla="*/ 0 h 158"/>
                <a:gd name="T108" fmla="*/ 0 w 132"/>
                <a:gd name="T109" fmla="*/ 0 h 158"/>
                <a:gd name="T110" fmla="*/ 0 w 132"/>
                <a:gd name="T111" fmla="*/ 0 h 158"/>
                <a:gd name="T112" fmla="*/ 0 w 132"/>
                <a:gd name="T113" fmla="*/ 0 h 158"/>
                <a:gd name="T114" fmla="*/ 0 w 132"/>
                <a:gd name="T115" fmla="*/ 0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"/>
                <a:gd name="T175" fmla="*/ 0 h 158"/>
                <a:gd name="T176" fmla="*/ 132 w 132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" h="158">
                  <a:moveTo>
                    <a:pt x="7" y="0"/>
                  </a:moveTo>
                  <a:lnTo>
                    <a:pt x="8" y="7"/>
                  </a:lnTo>
                  <a:lnTo>
                    <a:pt x="11" y="20"/>
                  </a:lnTo>
                  <a:lnTo>
                    <a:pt x="20" y="38"/>
                  </a:lnTo>
                  <a:lnTo>
                    <a:pt x="36" y="62"/>
                  </a:lnTo>
                  <a:lnTo>
                    <a:pt x="28" y="61"/>
                  </a:lnTo>
                  <a:lnTo>
                    <a:pt x="23" y="61"/>
                  </a:lnTo>
                  <a:lnTo>
                    <a:pt x="21" y="61"/>
                  </a:lnTo>
                  <a:lnTo>
                    <a:pt x="19" y="63"/>
                  </a:lnTo>
                  <a:lnTo>
                    <a:pt x="19" y="67"/>
                  </a:lnTo>
                  <a:lnTo>
                    <a:pt x="25" y="75"/>
                  </a:lnTo>
                  <a:lnTo>
                    <a:pt x="34" y="82"/>
                  </a:lnTo>
                  <a:lnTo>
                    <a:pt x="44" y="89"/>
                  </a:lnTo>
                  <a:lnTo>
                    <a:pt x="38" y="90"/>
                  </a:lnTo>
                  <a:lnTo>
                    <a:pt x="33" y="93"/>
                  </a:lnTo>
                  <a:lnTo>
                    <a:pt x="30" y="99"/>
                  </a:lnTo>
                  <a:lnTo>
                    <a:pt x="35" y="111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5" y="114"/>
                  </a:lnTo>
                  <a:lnTo>
                    <a:pt x="27" y="117"/>
                  </a:lnTo>
                  <a:lnTo>
                    <a:pt x="28" y="119"/>
                  </a:lnTo>
                  <a:lnTo>
                    <a:pt x="27" y="121"/>
                  </a:lnTo>
                  <a:lnTo>
                    <a:pt x="18" y="121"/>
                  </a:lnTo>
                  <a:lnTo>
                    <a:pt x="11" y="122"/>
                  </a:lnTo>
                  <a:lnTo>
                    <a:pt x="5" y="126"/>
                  </a:lnTo>
                  <a:lnTo>
                    <a:pt x="0" y="135"/>
                  </a:lnTo>
                  <a:lnTo>
                    <a:pt x="6" y="137"/>
                  </a:lnTo>
                  <a:lnTo>
                    <a:pt x="14" y="139"/>
                  </a:lnTo>
                  <a:lnTo>
                    <a:pt x="21" y="140"/>
                  </a:lnTo>
                  <a:lnTo>
                    <a:pt x="30" y="141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50" y="142"/>
                  </a:lnTo>
                  <a:lnTo>
                    <a:pt x="54" y="142"/>
                  </a:lnTo>
                  <a:lnTo>
                    <a:pt x="55" y="145"/>
                  </a:lnTo>
                  <a:lnTo>
                    <a:pt x="53" y="148"/>
                  </a:lnTo>
                  <a:lnTo>
                    <a:pt x="50" y="153"/>
                  </a:lnTo>
                  <a:lnTo>
                    <a:pt x="54" y="157"/>
                  </a:lnTo>
                  <a:lnTo>
                    <a:pt x="58" y="158"/>
                  </a:lnTo>
                  <a:lnTo>
                    <a:pt x="64" y="158"/>
                  </a:lnTo>
                  <a:lnTo>
                    <a:pt x="71" y="157"/>
                  </a:lnTo>
                  <a:lnTo>
                    <a:pt x="80" y="155"/>
                  </a:lnTo>
                  <a:lnTo>
                    <a:pt x="88" y="151"/>
                  </a:lnTo>
                  <a:lnTo>
                    <a:pt x="96" y="149"/>
                  </a:lnTo>
                  <a:lnTo>
                    <a:pt x="103" y="146"/>
                  </a:lnTo>
                  <a:lnTo>
                    <a:pt x="110" y="144"/>
                  </a:lnTo>
                  <a:lnTo>
                    <a:pt x="113" y="145"/>
                  </a:lnTo>
                  <a:lnTo>
                    <a:pt x="115" y="148"/>
                  </a:lnTo>
                  <a:lnTo>
                    <a:pt x="120" y="154"/>
                  </a:lnTo>
                  <a:lnTo>
                    <a:pt x="126" y="156"/>
                  </a:lnTo>
                  <a:lnTo>
                    <a:pt x="132" y="148"/>
                  </a:lnTo>
                  <a:lnTo>
                    <a:pt x="132" y="130"/>
                  </a:lnTo>
                  <a:lnTo>
                    <a:pt x="128" y="113"/>
                  </a:lnTo>
                  <a:lnTo>
                    <a:pt x="125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354"/>
            <p:cNvSpPr>
              <a:spLocks/>
            </p:cNvSpPr>
            <p:nvPr/>
          </p:nvSpPr>
          <p:spPr bwMode="auto">
            <a:xfrm>
              <a:off x="4582" y="736"/>
              <a:ext cx="22" cy="26"/>
            </a:xfrm>
            <a:custGeom>
              <a:avLst/>
              <a:gdLst>
                <a:gd name="T0" fmla="*/ 0 w 132"/>
                <a:gd name="T1" fmla="*/ 0 h 158"/>
                <a:gd name="T2" fmla="*/ 0 w 132"/>
                <a:gd name="T3" fmla="*/ 0 h 158"/>
                <a:gd name="T4" fmla="*/ 0 w 132"/>
                <a:gd name="T5" fmla="*/ 0 h 158"/>
                <a:gd name="T6" fmla="*/ 0 w 132"/>
                <a:gd name="T7" fmla="*/ 0 h 158"/>
                <a:gd name="T8" fmla="*/ 0 w 132"/>
                <a:gd name="T9" fmla="*/ 0 h 158"/>
                <a:gd name="T10" fmla="*/ 0 w 132"/>
                <a:gd name="T11" fmla="*/ 0 h 158"/>
                <a:gd name="T12" fmla="*/ 0 w 132"/>
                <a:gd name="T13" fmla="*/ 0 h 158"/>
                <a:gd name="T14" fmla="*/ 0 w 132"/>
                <a:gd name="T15" fmla="*/ 0 h 158"/>
                <a:gd name="T16" fmla="*/ 0 w 132"/>
                <a:gd name="T17" fmla="*/ 0 h 158"/>
                <a:gd name="T18" fmla="*/ 0 w 132"/>
                <a:gd name="T19" fmla="*/ 0 h 158"/>
                <a:gd name="T20" fmla="*/ 0 w 132"/>
                <a:gd name="T21" fmla="*/ 0 h 158"/>
                <a:gd name="T22" fmla="*/ 0 w 132"/>
                <a:gd name="T23" fmla="*/ 0 h 158"/>
                <a:gd name="T24" fmla="*/ 0 w 132"/>
                <a:gd name="T25" fmla="*/ 0 h 158"/>
                <a:gd name="T26" fmla="*/ 0 w 132"/>
                <a:gd name="T27" fmla="*/ 0 h 158"/>
                <a:gd name="T28" fmla="*/ 0 w 132"/>
                <a:gd name="T29" fmla="*/ 0 h 158"/>
                <a:gd name="T30" fmla="*/ 0 w 132"/>
                <a:gd name="T31" fmla="*/ 0 h 158"/>
                <a:gd name="T32" fmla="*/ 0 w 132"/>
                <a:gd name="T33" fmla="*/ 0 h 158"/>
                <a:gd name="T34" fmla="*/ 0 w 132"/>
                <a:gd name="T35" fmla="*/ 0 h 158"/>
                <a:gd name="T36" fmla="*/ 0 w 132"/>
                <a:gd name="T37" fmla="*/ 0 h 158"/>
                <a:gd name="T38" fmla="*/ 0 w 132"/>
                <a:gd name="T39" fmla="*/ 0 h 158"/>
                <a:gd name="T40" fmla="*/ 0 w 132"/>
                <a:gd name="T41" fmla="*/ 0 h 158"/>
                <a:gd name="T42" fmla="*/ 0 w 132"/>
                <a:gd name="T43" fmla="*/ 0 h 158"/>
                <a:gd name="T44" fmla="*/ 0 w 132"/>
                <a:gd name="T45" fmla="*/ 0 h 158"/>
                <a:gd name="T46" fmla="*/ 0 w 132"/>
                <a:gd name="T47" fmla="*/ 0 h 158"/>
                <a:gd name="T48" fmla="*/ 0 w 132"/>
                <a:gd name="T49" fmla="*/ 0 h 158"/>
                <a:gd name="T50" fmla="*/ 0 w 132"/>
                <a:gd name="T51" fmla="*/ 0 h 158"/>
                <a:gd name="T52" fmla="*/ 0 w 132"/>
                <a:gd name="T53" fmla="*/ 0 h 158"/>
                <a:gd name="T54" fmla="*/ 0 w 132"/>
                <a:gd name="T55" fmla="*/ 0 h 158"/>
                <a:gd name="T56" fmla="*/ 0 w 132"/>
                <a:gd name="T57" fmla="*/ 0 h 158"/>
                <a:gd name="T58" fmla="*/ 0 w 132"/>
                <a:gd name="T59" fmla="*/ 0 h 158"/>
                <a:gd name="T60" fmla="*/ 0 w 132"/>
                <a:gd name="T61" fmla="*/ 0 h 158"/>
                <a:gd name="T62" fmla="*/ 0 w 132"/>
                <a:gd name="T63" fmla="*/ 0 h 158"/>
                <a:gd name="T64" fmla="*/ 0 w 132"/>
                <a:gd name="T65" fmla="*/ 0 h 158"/>
                <a:gd name="T66" fmla="*/ 0 w 132"/>
                <a:gd name="T67" fmla="*/ 0 h 158"/>
                <a:gd name="T68" fmla="*/ 0 w 132"/>
                <a:gd name="T69" fmla="*/ 0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"/>
                <a:gd name="T106" fmla="*/ 0 h 158"/>
                <a:gd name="T107" fmla="*/ 132 w 132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" h="158">
                  <a:moveTo>
                    <a:pt x="7" y="0"/>
                  </a:moveTo>
                  <a:lnTo>
                    <a:pt x="7" y="0"/>
                  </a:lnTo>
                  <a:lnTo>
                    <a:pt x="8" y="7"/>
                  </a:lnTo>
                  <a:lnTo>
                    <a:pt x="11" y="20"/>
                  </a:lnTo>
                  <a:lnTo>
                    <a:pt x="20" y="38"/>
                  </a:lnTo>
                  <a:lnTo>
                    <a:pt x="36" y="62"/>
                  </a:lnTo>
                  <a:lnTo>
                    <a:pt x="28" y="61"/>
                  </a:lnTo>
                  <a:lnTo>
                    <a:pt x="23" y="61"/>
                  </a:lnTo>
                  <a:lnTo>
                    <a:pt x="21" y="61"/>
                  </a:lnTo>
                  <a:lnTo>
                    <a:pt x="19" y="63"/>
                  </a:lnTo>
                  <a:lnTo>
                    <a:pt x="19" y="67"/>
                  </a:lnTo>
                  <a:lnTo>
                    <a:pt x="25" y="75"/>
                  </a:lnTo>
                  <a:lnTo>
                    <a:pt x="34" y="82"/>
                  </a:lnTo>
                  <a:lnTo>
                    <a:pt x="44" y="89"/>
                  </a:lnTo>
                  <a:lnTo>
                    <a:pt x="38" y="90"/>
                  </a:lnTo>
                  <a:lnTo>
                    <a:pt x="33" y="93"/>
                  </a:lnTo>
                  <a:lnTo>
                    <a:pt x="30" y="99"/>
                  </a:lnTo>
                  <a:lnTo>
                    <a:pt x="35" y="111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5" y="114"/>
                  </a:lnTo>
                  <a:lnTo>
                    <a:pt x="27" y="117"/>
                  </a:lnTo>
                  <a:lnTo>
                    <a:pt x="28" y="119"/>
                  </a:lnTo>
                  <a:lnTo>
                    <a:pt x="27" y="121"/>
                  </a:lnTo>
                  <a:lnTo>
                    <a:pt x="18" y="121"/>
                  </a:lnTo>
                  <a:lnTo>
                    <a:pt x="11" y="122"/>
                  </a:lnTo>
                  <a:lnTo>
                    <a:pt x="5" y="126"/>
                  </a:lnTo>
                  <a:lnTo>
                    <a:pt x="0" y="135"/>
                  </a:lnTo>
                  <a:lnTo>
                    <a:pt x="6" y="137"/>
                  </a:lnTo>
                  <a:lnTo>
                    <a:pt x="14" y="139"/>
                  </a:lnTo>
                  <a:lnTo>
                    <a:pt x="21" y="140"/>
                  </a:lnTo>
                  <a:lnTo>
                    <a:pt x="30" y="141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50" y="142"/>
                  </a:lnTo>
                  <a:lnTo>
                    <a:pt x="54" y="142"/>
                  </a:lnTo>
                  <a:lnTo>
                    <a:pt x="55" y="145"/>
                  </a:lnTo>
                  <a:lnTo>
                    <a:pt x="53" y="148"/>
                  </a:lnTo>
                  <a:lnTo>
                    <a:pt x="50" y="153"/>
                  </a:lnTo>
                  <a:lnTo>
                    <a:pt x="54" y="157"/>
                  </a:lnTo>
                  <a:lnTo>
                    <a:pt x="58" y="158"/>
                  </a:lnTo>
                  <a:lnTo>
                    <a:pt x="64" y="158"/>
                  </a:lnTo>
                  <a:lnTo>
                    <a:pt x="71" y="157"/>
                  </a:lnTo>
                  <a:lnTo>
                    <a:pt x="80" y="155"/>
                  </a:lnTo>
                  <a:lnTo>
                    <a:pt x="88" y="151"/>
                  </a:lnTo>
                  <a:lnTo>
                    <a:pt x="96" y="149"/>
                  </a:lnTo>
                  <a:lnTo>
                    <a:pt x="103" y="146"/>
                  </a:lnTo>
                  <a:lnTo>
                    <a:pt x="110" y="144"/>
                  </a:lnTo>
                  <a:lnTo>
                    <a:pt x="113" y="145"/>
                  </a:lnTo>
                  <a:lnTo>
                    <a:pt x="115" y="148"/>
                  </a:lnTo>
                  <a:lnTo>
                    <a:pt x="120" y="154"/>
                  </a:lnTo>
                  <a:lnTo>
                    <a:pt x="126" y="156"/>
                  </a:lnTo>
                  <a:lnTo>
                    <a:pt x="132" y="148"/>
                  </a:lnTo>
                  <a:lnTo>
                    <a:pt x="132" y="130"/>
                  </a:lnTo>
                  <a:lnTo>
                    <a:pt x="128" y="113"/>
                  </a:lnTo>
                  <a:lnTo>
                    <a:pt x="125" y="105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355"/>
            <p:cNvSpPr>
              <a:spLocks/>
            </p:cNvSpPr>
            <p:nvPr/>
          </p:nvSpPr>
          <p:spPr bwMode="auto">
            <a:xfrm>
              <a:off x="4588" y="741"/>
              <a:ext cx="15" cy="21"/>
            </a:xfrm>
            <a:custGeom>
              <a:avLst/>
              <a:gdLst>
                <a:gd name="T0" fmla="*/ 0 w 87"/>
                <a:gd name="T1" fmla="*/ 0 h 126"/>
                <a:gd name="T2" fmla="*/ 0 w 87"/>
                <a:gd name="T3" fmla="*/ 0 h 126"/>
                <a:gd name="T4" fmla="*/ 0 w 87"/>
                <a:gd name="T5" fmla="*/ 0 h 126"/>
                <a:gd name="T6" fmla="*/ 0 w 87"/>
                <a:gd name="T7" fmla="*/ 0 h 126"/>
                <a:gd name="T8" fmla="*/ 0 w 87"/>
                <a:gd name="T9" fmla="*/ 0 h 126"/>
                <a:gd name="T10" fmla="*/ 0 w 87"/>
                <a:gd name="T11" fmla="*/ 0 h 126"/>
                <a:gd name="T12" fmla="*/ 0 w 87"/>
                <a:gd name="T13" fmla="*/ 0 h 126"/>
                <a:gd name="T14" fmla="*/ 0 w 87"/>
                <a:gd name="T15" fmla="*/ 0 h 126"/>
                <a:gd name="T16" fmla="*/ 0 w 87"/>
                <a:gd name="T17" fmla="*/ 0 h 126"/>
                <a:gd name="T18" fmla="*/ 0 w 87"/>
                <a:gd name="T19" fmla="*/ 0 h 126"/>
                <a:gd name="T20" fmla="*/ 0 w 87"/>
                <a:gd name="T21" fmla="*/ 0 h 126"/>
                <a:gd name="T22" fmla="*/ 0 w 87"/>
                <a:gd name="T23" fmla="*/ 0 h 126"/>
                <a:gd name="T24" fmla="*/ 0 w 87"/>
                <a:gd name="T25" fmla="*/ 0 h 126"/>
                <a:gd name="T26" fmla="*/ 0 w 87"/>
                <a:gd name="T27" fmla="*/ 0 h 126"/>
                <a:gd name="T28" fmla="*/ 0 w 87"/>
                <a:gd name="T29" fmla="*/ 0 h 126"/>
                <a:gd name="T30" fmla="*/ 0 w 87"/>
                <a:gd name="T31" fmla="*/ 0 h 126"/>
                <a:gd name="T32" fmla="*/ 0 w 87"/>
                <a:gd name="T33" fmla="*/ 0 h 126"/>
                <a:gd name="T34" fmla="*/ 0 w 87"/>
                <a:gd name="T35" fmla="*/ 0 h 126"/>
                <a:gd name="T36" fmla="*/ 0 w 87"/>
                <a:gd name="T37" fmla="*/ 0 h 126"/>
                <a:gd name="T38" fmla="*/ 0 w 87"/>
                <a:gd name="T39" fmla="*/ 0 h 126"/>
                <a:gd name="T40" fmla="*/ 0 w 87"/>
                <a:gd name="T41" fmla="*/ 0 h 126"/>
                <a:gd name="T42" fmla="*/ 0 w 87"/>
                <a:gd name="T43" fmla="*/ 0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7"/>
                <a:gd name="T67" fmla="*/ 0 h 126"/>
                <a:gd name="T68" fmla="*/ 87 w 87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7" h="126">
                  <a:moveTo>
                    <a:pt x="0" y="0"/>
                  </a:moveTo>
                  <a:lnTo>
                    <a:pt x="2" y="4"/>
                  </a:lnTo>
                  <a:lnTo>
                    <a:pt x="4" y="12"/>
                  </a:lnTo>
                  <a:lnTo>
                    <a:pt x="8" y="25"/>
                  </a:lnTo>
                  <a:lnTo>
                    <a:pt x="13" y="39"/>
                  </a:lnTo>
                  <a:lnTo>
                    <a:pt x="19" y="55"/>
                  </a:lnTo>
                  <a:lnTo>
                    <a:pt x="24" y="67"/>
                  </a:lnTo>
                  <a:lnTo>
                    <a:pt x="30" y="76"/>
                  </a:lnTo>
                  <a:lnTo>
                    <a:pt x="35" y="80"/>
                  </a:lnTo>
                  <a:lnTo>
                    <a:pt x="43" y="74"/>
                  </a:lnTo>
                  <a:lnTo>
                    <a:pt x="46" y="63"/>
                  </a:lnTo>
                  <a:lnTo>
                    <a:pt x="47" y="50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8" y="51"/>
                  </a:lnTo>
                  <a:lnTo>
                    <a:pt x="52" y="64"/>
                  </a:lnTo>
                  <a:lnTo>
                    <a:pt x="57" y="80"/>
                  </a:lnTo>
                  <a:lnTo>
                    <a:pt x="63" y="96"/>
                  </a:lnTo>
                  <a:lnTo>
                    <a:pt x="71" y="110"/>
                  </a:lnTo>
                  <a:lnTo>
                    <a:pt x="78" y="121"/>
                  </a:lnTo>
                  <a:lnTo>
                    <a:pt x="8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356"/>
            <p:cNvSpPr>
              <a:spLocks/>
            </p:cNvSpPr>
            <p:nvPr/>
          </p:nvSpPr>
          <p:spPr bwMode="auto">
            <a:xfrm>
              <a:off x="4588" y="741"/>
              <a:ext cx="15" cy="21"/>
            </a:xfrm>
            <a:custGeom>
              <a:avLst/>
              <a:gdLst>
                <a:gd name="T0" fmla="*/ 0 w 87"/>
                <a:gd name="T1" fmla="*/ 0 h 126"/>
                <a:gd name="T2" fmla="*/ 0 w 87"/>
                <a:gd name="T3" fmla="*/ 0 h 126"/>
                <a:gd name="T4" fmla="*/ 0 w 87"/>
                <a:gd name="T5" fmla="*/ 0 h 126"/>
                <a:gd name="T6" fmla="*/ 0 w 87"/>
                <a:gd name="T7" fmla="*/ 0 h 126"/>
                <a:gd name="T8" fmla="*/ 0 w 87"/>
                <a:gd name="T9" fmla="*/ 0 h 126"/>
                <a:gd name="T10" fmla="*/ 0 w 87"/>
                <a:gd name="T11" fmla="*/ 0 h 126"/>
                <a:gd name="T12" fmla="*/ 0 w 87"/>
                <a:gd name="T13" fmla="*/ 0 h 126"/>
                <a:gd name="T14" fmla="*/ 0 w 87"/>
                <a:gd name="T15" fmla="*/ 0 h 126"/>
                <a:gd name="T16" fmla="*/ 0 w 87"/>
                <a:gd name="T17" fmla="*/ 0 h 126"/>
                <a:gd name="T18" fmla="*/ 0 w 87"/>
                <a:gd name="T19" fmla="*/ 0 h 126"/>
                <a:gd name="T20" fmla="*/ 0 w 87"/>
                <a:gd name="T21" fmla="*/ 0 h 126"/>
                <a:gd name="T22" fmla="*/ 0 w 87"/>
                <a:gd name="T23" fmla="*/ 0 h 126"/>
                <a:gd name="T24" fmla="*/ 0 w 87"/>
                <a:gd name="T25" fmla="*/ 0 h 126"/>
                <a:gd name="T26" fmla="*/ 0 w 87"/>
                <a:gd name="T27" fmla="*/ 0 h 126"/>
                <a:gd name="T28" fmla="*/ 0 w 87"/>
                <a:gd name="T29" fmla="*/ 0 h 126"/>
                <a:gd name="T30" fmla="*/ 0 w 87"/>
                <a:gd name="T31" fmla="*/ 0 h 126"/>
                <a:gd name="T32" fmla="*/ 0 w 87"/>
                <a:gd name="T33" fmla="*/ 0 h 126"/>
                <a:gd name="T34" fmla="*/ 0 w 87"/>
                <a:gd name="T35" fmla="*/ 0 h 126"/>
                <a:gd name="T36" fmla="*/ 0 w 87"/>
                <a:gd name="T37" fmla="*/ 0 h 126"/>
                <a:gd name="T38" fmla="*/ 0 w 87"/>
                <a:gd name="T39" fmla="*/ 0 h 126"/>
                <a:gd name="T40" fmla="*/ 0 w 87"/>
                <a:gd name="T41" fmla="*/ 0 h 126"/>
                <a:gd name="T42" fmla="*/ 0 w 87"/>
                <a:gd name="T43" fmla="*/ 0 h 126"/>
                <a:gd name="T44" fmla="*/ 0 w 87"/>
                <a:gd name="T45" fmla="*/ 0 h 126"/>
                <a:gd name="T46" fmla="*/ 0 w 87"/>
                <a:gd name="T47" fmla="*/ 0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"/>
                <a:gd name="T73" fmla="*/ 0 h 126"/>
                <a:gd name="T74" fmla="*/ 87 w 87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" h="12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12"/>
                  </a:lnTo>
                  <a:lnTo>
                    <a:pt x="8" y="25"/>
                  </a:lnTo>
                  <a:lnTo>
                    <a:pt x="13" y="39"/>
                  </a:lnTo>
                  <a:lnTo>
                    <a:pt x="19" y="55"/>
                  </a:lnTo>
                  <a:lnTo>
                    <a:pt x="24" y="67"/>
                  </a:lnTo>
                  <a:lnTo>
                    <a:pt x="30" y="76"/>
                  </a:lnTo>
                  <a:lnTo>
                    <a:pt x="35" y="80"/>
                  </a:lnTo>
                  <a:lnTo>
                    <a:pt x="43" y="74"/>
                  </a:lnTo>
                  <a:lnTo>
                    <a:pt x="46" y="63"/>
                  </a:lnTo>
                  <a:lnTo>
                    <a:pt x="47" y="50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8" y="51"/>
                  </a:lnTo>
                  <a:lnTo>
                    <a:pt x="52" y="64"/>
                  </a:lnTo>
                  <a:lnTo>
                    <a:pt x="57" y="80"/>
                  </a:lnTo>
                  <a:lnTo>
                    <a:pt x="63" y="96"/>
                  </a:lnTo>
                  <a:lnTo>
                    <a:pt x="71" y="110"/>
                  </a:lnTo>
                  <a:lnTo>
                    <a:pt x="78" y="121"/>
                  </a:lnTo>
                  <a:lnTo>
                    <a:pt x="87" y="126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357"/>
            <p:cNvSpPr>
              <a:spLocks/>
            </p:cNvSpPr>
            <p:nvPr/>
          </p:nvSpPr>
          <p:spPr bwMode="auto">
            <a:xfrm>
              <a:off x="4590" y="755"/>
              <a:ext cx="8" cy="7"/>
            </a:xfrm>
            <a:custGeom>
              <a:avLst/>
              <a:gdLst>
                <a:gd name="T0" fmla="*/ 0 w 47"/>
                <a:gd name="T1" fmla="*/ 0 h 45"/>
                <a:gd name="T2" fmla="*/ 0 w 47"/>
                <a:gd name="T3" fmla="*/ 0 h 45"/>
                <a:gd name="T4" fmla="*/ 0 w 47"/>
                <a:gd name="T5" fmla="*/ 0 h 45"/>
                <a:gd name="T6" fmla="*/ 0 w 47"/>
                <a:gd name="T7" fmla="*/ 0 h 45"/>
                <a:gd name="T8" fmla="*/ 0 w 47"/>
                <a:gd name="T9" fmla="*/ 0 h 45"/>
                <a:gd name="T10" fmla="*/ 0 w 47"/>
                <a:gd name="T11" fmla="*/ 0 h 45"/>
                <a:gd name="T12" fmla="*/ 0 w 47"/>
                <a:gd name="T13" fmla="*/ 0 h 45"/>
                <a:gd name="T14" fmla="*/ 0 w 47"/>
                <a:gd name="T15" fmla="*/ 0 h 45"/>
                <a:gd name="T16" fmla="*/ 0 w 47"/>
                <a:gd name="T17" fmla="*/ 0 h 45"/>
                <a:gd name="T18" fmla="*/ 0 w 47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5"/>
                <a:gd name="T32" fmla="*/ 47 w 47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5">
                  <a:moveTo>
                    <a:pt x="47" y="0"/>
                  </a:moveTo>
                  <a:lnTo>
                    <a:pt x="36" y="4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9" y="25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3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358"/>
            <p:cNvSpPr>
              <a:spLocks/>
            </p:cNvSpPr>
            <p:nvPr/>
          </p:nvSpPr>
          <p:spPr bwMode="auto">
            <a:xfrm>
              <a:off x="4590" y="755"/>
              <a:ext cx="8" cy="7"/>
            </a:xfrm>
            <a:custGeom>
              <a:avLst/>
              <a:gdLst>
                <a:gd name="T0" fmla="*/ 0 w 47"/>
                <a:gd name="T1" fmla="*/ 0 h 45"/>
                <a:gd name="T2" fmla="*/ 0 w 47"/>
                <a:gd name="T3" fmla="*/ 0 h 45"/>
                <a:gd name="T4" fmla="*/ 0 w 47"/>
                <a:gd name="T5" fmla="*/ 0 h 45"/>
                <a:gd name="T6" fmla="*/ 0 w 47"/>
                <a:gd name="T7" fmla="*/ 0 h 45"/>
                <a:gd name="T8" fmla="*/ 0 w 47"/>
                <a:gd name="T9" fmla="*/ 0 h 45"/>
                <a:gd name="T10" fmla="*/ 0 w 47"/>
                <a:gd name="T11" fmla="*/ 0 h 45"/>
                <a:gd name="T12" fmla="*/ 0 w 47"/>
                <a:gd name="T13" fmla="*/ 0 h 45"/>
                <a:gd name="T14" fmla="*/ 0 w 47"/>
                <a:gd name="T15" fmla="*/ 0 h 45"/>
                <a:gd name="T16" fmla="*/ 0 w 47"/>
                <a:gd name="T17" fmla="*/ 0 h 45"/>
                <a:gd name="T18" fmla="*/ 0 w 47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5"/>
                <a:gd name="T32" fmla="*/ 47 w 47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5">
                  <a:moveTo>
                    <a:pt x="47" y="0"/>
                  </a:moveTo>
                  <a:lnTo>
                    <a:pt x="47" y="0"/>
                  </a:lnTo>
                  <a:lnTo>
                    <a:pt x="36" y="4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9" y="25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3" y="45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359"/>
            <p:cNvSpPr>
              <a:spLocks/>
            </p:cNvSpPr>
            <p:nvPr/>
          </p:nvSpPr>
          <p:spPr bwMode="auto">
            <a:xfrm>
              <a:off x="4565" y="746"/>
              <a:ext cx="31" cy="13"/>
            </a:xfrm>
            <a:custGeom>
              <a:avLst/>
              <a:gdLst>
                <a:gd name="T0" fmla="*/ 0 w 188"/>
                <a:gd name="T1" fmla="*/ 0 h 76"/>
                <a:gd name="T2" fmla="*/ 0 w 188"/>
                <a:gd name="T3" fmla="*/ 0 h 76"/>
                <a:gd name="T4" fmla="*/ 0 w 188"/>
                <a:gd name="T5" fmla="*/ 0 h 76"/>
                <a:gd name="T6" fmla="*/ 0 w 188"/>
                <a:gd name="T7" fmla="*/ 0 h 76"/>
                <a:gd name="T8" fmla="*/ 0 w 188"/>
                <a:gd name="T9" fmla="*/ 0 h 76"/>
                <a:gd name="T10" fmla="*/ 0 w 188"/>
                <a:gd name="T11" fmla="*/ 0 h 76"/>
                <a:gd name="T12" fmla="*/ 0 w 188"/>
                <a:gd name="T13" fmla="*/ 0 h 76"/>
                <a:gd name="T14" fmla="*/ 0 w 188"/>
                <a:gd name="T15" fmla="*/ 0 h 76"/>
                <a:gd name="T16" fmla="*/ 0 w 188"/>
                <a:gd name="T17" fmla="*/ 0 h 76"/>
                <a:gd name="T18" fmla="*/ 0 w 188"/>
                <a:gd name="T19" fmla="*/ 0 h 76"/>
                <a:gd name="T20" fmla="*/ 0 w 188"/>
                <a:gd name="T21" fmla="*/ 0 h 76"/>
                <a:gd name="T22" fmla="*/ 0 w 188"/>
                <a:gd name="T23" fmla="*/ 0 h 76"/>
                <a:gd name="T24" fmla="*/ 0 w 188"/>
                <a:gd name="T25" fmla="*/ 0 h 76"/>
                <a:gd name="T26" fmla="*/ 0 w 188"/>
                <a:gd name="T27" fmla="*/ 0 h 76"/>
                <a:gd name="T28" fmla="*/ 0 w 188"/>
                <a:gd name="T29" fmla="*/ 0 h 76"/>
                <a:gd name="T30" fmla="*/ 0 w 188"/>
                <a:gd name="T31" fmla="*/ 0 h 76"/>
                <a:gd name="T32" fmla="*/ 0 w 188"/>
                <a:gd name="T33" fmla="*/ 0 h 76"/>
                <a:gd name="T34" fmla="*/ 0 w 188"/>
                <a:gd name="T35" fmla="*/ 0 h 76"/>
                <a:gd name="T36" fmla="*/ 0 w 188"/>
                <a:gd name="T37" fmla="*/ 0 h 76"/>
                <a:gd name="T38" fmla="*/ 0 w 188"/>
                <a:gd name="T39" fmla="*/ 0 h 76"/>
                <a:gd name="T40" fmla="*/ 0 w 188"/>
                <a:gd name="T41" fmla="*/ 0 h 76"/>
                <a:gd name="T42" fmla="*/ 0 w 188"/>
                <a:gd name="T43" fmla="*/ 0 h 76"/>
                <a:gd name="T44" fmla="*/ 0 w 188"/>
                <a:gd name="T45" fmla="*/ 0 h 76"/>
                <a:gd name="T46" fmla="*/ 0 w 188"/>
                <a:gd name="T47" fmla="*/ 0 h 76"/>
                <a:gd name="T48" fmla="*/ 0 w 188"/>
                <a:gd name="T49" fmla="*/ 0 h 76"/>
                <a:gd name="T50" fmla="*/ 0 w 188"/>
                <a:gd name="T51" fmla="*/ 0 h 76"/>
                <a:gd name="T52" fmla="*/ 0 w 188"/>
                <a:gd name="T53" fmla="*/ 0 h 76"/>
                <a:gd name="T54" fmla="*/ 0 w 188"/>
                <a:gd name="T55" fmla="*/ 0 h 76"/>
                <a:gd name="T56" fmla="*/ 0 w 188"/>
                <a:gd name="T57" fmla="*/ 0 h 76"/>
                <a:gd name="T58" fmla="*/ 0 w 188"/>
                <a:gd name="T59" fmla="*/ 0 h 76"/>
                <a:gd name="T60" fmla="*/ 0 w 188"/>
                <a:gd name="T61" fmla="*/ 0 h 76"/>
                <a:gd name="T62" fmla="*/ 0 w 188"/>
                <a:gd name="T63" fmla="*/ 0 h 76"/>
                <a:gd name="T64" fmla="*/ 0 w 188"/>
                <a:gd name="T65" fmla="*/ 0 h 76"/>
                <a:gd name="T66" fmla="*/ 0 w 188"/>
                <a:gd name="T67" fmla="*/ 0 h 76"/>
                <a:gd name="T68" fmla="*/ 0 w 188"/>
                <a:gd name="T69" fmla="*/ 0 h 76"/>
                <a:gd name="T70" fmla="*/ 0 w 188"/>
                <a:gd name="T71" fmla="*/ 0 h 76"/>
                <a:gd name="T72" fmla="*/ 0 w 188"/>
                <a:gd name="T73" fmla="*/ 0 h 76"/>
                <a:gd name="T74" fmla="*/ 0 w 188"/>
                <a:gd name="T75" fmla="*/ 0 h 76"/>
                <a:gd name="T76" fmla="*/ 0 w 188"/>
                <a:gd name="T77" fmla="*/ 0 h 76"/>
                <a:gd name="T78" fmla="*/ 0 w 188"/>
                <a:gd name="T79" fmla="*/ 0 h 76"/>
                <a:gd name="T80" fmla="*/ 0 w 188"/>
                <a:gd name="T81" fmla="*/ 0 h 76"/>
                <a:gd name="T82" fmla="*/ 0 w 188"/>
                <a:gd name="T83" fmla="*/ 0 h 76"/>
                <a:gd name="T84" fmla="*/ 0 w 188"/>
                <a:gd name="T85" fmla="*/ 0 h 76"/>
                <a:gd name="T86" fmla="*/ 0 w 188"/>
                <a:gd name="T87" fmla="*/ 0 h 76"/>
                <a:gd name="T88" fmla="*/ 0 w 188"/>
                <a:gd name="T89" fmla="*/ 0 h 76"/>
                <a:gd name="T90" fmla="*/ 0 w 188"/>
                <a:gd name="T91" fmla="*/ 0 h 76"/>
                <a:gd name="T92" fmla="*/ 0 w 188"/>
                <a:gd name="T93" fmla="*/ 0 h 76"/>
                <a:gd name="T94" fmla="*/ 0 w 188"/>
                <a:gd name="T95" fmla="*/ 0 h 76"/>
                <a:gd name="T96" fmla="*/ 0 w 188"/>
                <a:gd name="T97" fmla="*/ 0 h 76"/>
                <a:gd name="T98" fmla="*/ 0 w 188"/>
                <a:gd name="T99" fmla="*/ 0 h 76"/>
                <a:gd name="T100" fmla="*/ 0 w 188"/>
                <a:gd name="T101" fmla="*/ 0 h 76"/>
                <a:gd name="T102" fmla="*/ 0 w 188"/>
                <a:gd name="T103" fmla="*/ 0 h 76"/>
                <a:gd name="T104" fmla="*/ 0 w 188"/>
                <a:gd name="T105" fmla="*/ 0 h 76"/>
                <a:gd name="T106" fmla="*/ 0 w 188"/>
                <a:gd name="T107" fmla="*/ 0 h 76"/>
                <a:gd name="T108" fmla="*/ 0 w 188"/>
                <a:gd name="T109" fmla="*/ 0 h 76"/>
                <a:gd name="T110" fmla="*/ 0 w 188"/>
                <a:gd name="T111" fmla="*/ 0 h 76"/>
                <a:gd name="T112" fmla="*/ 0 w 188"/>
                <a:gd name="T113" fmla="*/ 0 h 76"/>
                <a:gd name="T114" fmla="*/ 0 w 188"/>
                <a:gd name="T115" fmla="*/ 0 h 76"/>
                <a:gd name="T116" fmla="*/ 0 w 188"/>
                <a:gd name="T117" fmla="*/ 0 h 76"/>
                <a:gd name="T118" fmla="*/ 0 w 188"/>
                <a:gd name="T119" fmla="*/ 0 h 76"/>
                <a:gd name="T120" fmla="*/ 0 w 188"/>
                <a:gd name="T121" fmla="*/ 0 h 76"/>
                <a:gd name="T122" fmla="*/ 0 w 188"/>
                <a:gd name="T123" fmla="*/ 0 h 76"/>
                <a:gd name="T124" fmla="*/ 0 w 188"/>
                <a:gd name="T125" fmla="*/ 0 h 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8"/>
                <a:gd name="T190" fmla="*/ 0 h 76"/>
                <a:gd name="T191" fmla="*/ 188 w 188"/>
                <a:gd name="T192" fmla="*/ 76 h 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8" h="76">
                  <a:moveTo>
                    <a:pt x="188" y="52"/>
                  </a:moveTo>
                  <a:lnTo>
                    <a:pt x="124" y="31"/>
                  </a:lnTo>
                  <a:lnTo>
                    <a:pt x="124" y="29"/>
                  </a:lnTo>
                  <a:lnTo>
                    <a:pt x="124" y="23"/>
                  </a:lnTo>
                  <a:lnTo>
                    <a:pt x="121" y="15"/>
                  </a:lnTo>
                  <a:lnTo>
                    <a:pt x="115" y="8"/>
                  </a:lnTo>
                  <a:lnTo>
                    <a:pt x="110" y="5"/>
                  </a:lnTo>
                  <a:lnTo>
                    <a:pt x="106" y="8"/>
                  </a:lnTo>
                  <a:lnTo>
                    <a:pt x="103" y="12"/>
                  </a:lnTo>
                  <a:lnTo>
                    <a:pt x="98" y="18"/>
                  </a:lnTo>
                  <a:lnTo>
                    <a:pt x="94" y="24"/>
                  </a:lnTo>
                  <a:lnTo>
                    <a:pt x="90" y="31"/>
                  </a:lnTo>
                  <a:lnTo>
                    <a:pt x="83" y="34"/>
                  </a:lnTo>
                  <a:lnTo>
                    <a:pt x="77" y="36"/>
                  </a:lnTo>
                  <a:lnTo>
                    <a:pt x="76" y="33"/>
                  </a:lnTo>
                  <a:lnTo>
                    <a:pt x="73" y="28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3" y="17"/>
                  </a:lnTo>
                  <a:lnTo>
                    <a:pt x="49" y="8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4" y="6"/>
                  </a:lnTo>
                  <a:lnTo>
                    <a:pt x="21" y="17"/>
                  </a:lnTo>
                  <a:lnTo>
                    <a:pt x="17" y="18"/>
                  </a:lnTo>
                  <a:lnTo>
                    <a:pt x="13" y="19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6" y="58"/>
                  </a:lnTo>
                  <a:lnTo>
                    <a:pt x="13" y="67"/>
                  </a:lnTo>
                  <a:lnTo>
                    <a:pt x="19" y="72"/>
                  </a:lnTo>
                  <a:lnTo>
                    <a:pt x="24" y="76"/>
                  </a:lnTo>
                  <a:lnTo>
                    <a:pt x="29" y="73"/>
                  </a:lnTo>
                  <a:lnTo>
                    <a:pt x="34" y="68"/>
                  </a:lnTo>
                  <a:lnTo>
                    <a:pt x="40" y="65"/>
                  </a:lnTo>
                  <a:lnTo>
                    <a:pt x="45" y="60"/>
                  </a:lnTo>
                  <a:lnTo>
                    <a:pt x="50" y="58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6" y="52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5"/>
                  </a:lnTo>
                  <a:lnTo>
                    <a:pt x="81" y="68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5" y="63"/>
                  </a:lnTo>
                  <a:lnTo>
                    <a:pt x="98" y="59"/>
                  </a:lnTo>
                  <a:lnTo>
                    <a:pt x="103" y="59"/>
                  </a:lnTo>
                  <a:lnTo>
                    <a:pt x="111" y="60"/>
                  </a:lnTo>
                  <a:lnTo>
                    <a:pt x="122" y="61"/>
                  </a:lnTo>
                  <a:lnTo>
                    <a:pt x="135" y="64"/>
                  </a:lnTo>
                  <a:lnTo>
                    <a:pt x="147" y="66"/>
                  </a:lnTo>
                  <a:lnTo>
                    <a:pt x="158" y="67"/>
                  </a:lnTo>
                  <a:lnTo>
                    <a:pt x="164" y="69"/>
                  </a:lnTo>
                  <a:lnTo>
                    <a:pt x="168" y="69"/>
                  </a:lnTo>
                  <a:lnTo>
                    <a:pt x="188" y="52"/>
                  </a:lnTo>
                  <a:close/>
                </a:path>
              </a:pathLst>
            </a:custGeom>
            <a:solidFill>
              <a:srgbClr val="D3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360"/>
            <p:cNvSpPr>
              <a:spLocks/>
            </p:cNvSpPr>
            <p:nvPr/>
          </p:nvSpPr>
          <p:spPr bwMode="auto">
            <a:xfrm>
              <a:off x="4565" y="746"/>
              <a:ext cx="31" cy="13"/>
            </a:xfrm>
            <a:custGeom>
              <a:avLst/>
              <a:gdLst>
                <a:gd name="T0" fmla="*/ 0 w 188"/>
                <a:gd name="T1" fmla="*/ 0 h 76"/>
                <a:gd name="T2" fmla="*/ 0 w 188"/>
                <a:gd name="T3" fmla="*/ 0 h 76"/>
                <a:gd name="T4" fmla="*/ 0 w 188"/>
                <a:gd name="T5" fmla="*/ 0 h 76"/>
                <a:gd name="T6" fmla="*/ 0 w 188"/>
                <a:gd name="T7" fmla="*/ 0 h 76"/>
                <a:gd name="T8" fmla="*/ 0 w 188"/>
                <a:gd name="T9" fmla="*/ 0 h 76"/>
                <a:gd name="T10" fmla="*/ 0 w 188"/>
                <a:gd name="T11" fmla="*/ 0 h 76"/>
                <a:gd name="T12" fmla="*/ 0 w 188"/>
                <a:gd name="T13" fmla="*/ 0 h 76"/>
                <a:gd name="T14" fmla="*/ 0 w 188"/>
                <a:gd name="T15" fmla="*/ 0 h 76"/>
                <a:gd name="T16" fmla="*/ 0 w 188"/>
                <a:gd name="T17" fmla="*/ 0 h 76"/>
                <a:gd name="T18" fmla="*/ 0 w 188"/>
                <a:gd name="T19" fmla="*/ 0 h 76"/>
                <a:gd name="T20" fmla="*/ 0 w 188"/>
                <a:gd name="T21" fmla="*/ 0 h 76"/>
                <a:gd name="T22" fmla="*/ 0 w 188"/>
                <a:gd name="T23" fmla="*/ 0 h 76"/>
                <a:gd name="T24" fmla="*/ 0 w 188"/>
                <a:gd name="T25" fmla="*/ 0 h 76"/>
                <a:gd name="T26" fmla="*/ 0 w 188"/>
                <a:gd name="T27" fmla="*/ 0 h 76"/>
                <a:gd name="T28" fmla="*/ 0 w 188"/>
                <a:gd name="T29" fmla="*/ 0 h 76"/>
                <a:gd name="T30" fmla="*/ 0 w 188"/>
                <a:gd name="T31" fmla="*/ 0 h 76"/>
                <a:gd name="T32" fmla="*/ 0 w 188"/>
                <a:gd name="T33" fmla="*/ 0 h 76"/>
                <a:gd name="T34" fmla="*/ 0 w 188"/>
                <a:gd name="T35" fmla="*/ 0 h 76"/>
                <a:gd name="T36" fmla="*/ 0 w 188"/>
                <a:gd name="T37" fmla="*/ 0 h 76"/>
                <a:gd name="T38" fmla="*/ 0 w 188"/>
                <a:gd name="T39" fmla="*/ 0 h 76"/>
                <a:gd name="T40" fmla="*/ 0 w 188"/>
                <a:gd name="T41" fmla="*/ 0 h 76"/>
                <a:gd name="T42" fmla="*/ 0 w 188"/>
                <a:gd name="T43" fmla="*/ 0 h 76"/>
                <a:gd name="T44" fmla="*/ 0 w 188"/>
                <a:gd name="T45" fmla="*/ 0 h 76"/>
                <a:gd name="T46" fmla="*/ 0 w 188"/>
                <a:gd name="T47" fmla="*/ 0 h 76"/>
                <a:gd name="T48" fmla="*/ 0 w 188"/>
                <a:gd name="T49" fmla="*/ 0 h 76"/>
                <a:gd name="T50" fmla="*/ 0 w 188"/>
                <a:gd name="T51" fmla="*/ 0 h 76"/>
                <a:gd name="T52" fmla="*/ 0 w 188"/>
                <a:gd name="T53" fmla="*/ 0 h 76"/>
                <a:gd name="T54" fmla="*/ 0 w 188"/>
                <a:gd name="T55" fmla="*/ 0 h 76"/>
                <a:gd name="T56" fmla="*/ 0 w 188"/>
                <a:gd name="T57" fmla="*/ 0 h 76"/>
                <a:gd name="T58" fmla="*/ 0 w 188"/>
                <a:gd name="T59" fmla="*/ 0 h 76"/>
                <a:gd name="T60" fmla="*/ 0 w 188"/>
                <a:gd name="T61" fmla="*/ 0 h 76"/>
                <a:gd name="T62" fmla="*/ 0 w 188"/>
                <a:gd name="T63" fmla="*/ 0 h 76"/>
                <a:gd name="T64" fmla="*/ 0 w 188"/>
                <a:gd name="T65" fmla="*/ 0 h 76"/>
                <a:gd name="T66" fmla="*/ 0 w 188"/>
                <a:gd name="T67" fmla="*/ 0 h 76"/>
                <a:gd name="T68" fmla="*/ 0 w 188"/>
                <a:gd name="T69" fmla="*/ 0 h 76"/>
                <a:gd name="T70" fmla="*/ 0 w 188"/>
                <a:gd name="T71" fmla="*/ 0 h 76"/>
                <a:gd name="T72" fmla="*/ 0 w 188"/>
                <a:gd name="T73" fmla="*/ 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8"/>
                <a:gd name="T112" fmla="*/ 0 h 76"/>
                <a:gd name="T113" fmla="*/ 188 w 188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8" h="76">
                  <a:moveTo>
                    <a:pt x="188" y="52"/>
                  </a:moveTo>
                  <a:lnTo>
                    <a:pt x="124" y="31"/>
                  </a:lnTo>
                  <a:lnTo>
                    <a:pt x="124" y="29"/>
                  </a:lnTo>
                  <a:lnTo>
                    <a:pt x="124" y="23"/>
                  </a:lnTo>
                  <a:lnTo>
                    <a:pt x="121" y="15"/>
                  </a:lnTo>
                  <a:lnTo>
                    <a:pt x="115" y="8"/>
                  </a:lnTo>
                  <a:lnTo>
                    <a:pt x="110" y="5"/>
                  </a:lnTo>
                  <a:lnTo>
                    <a:pt x="106" y="8"/>
                  </a:lnTo>
                  <a:lnTo>
                    <a:pt x="103" y="12"/>
                  </a:lnTo>
                  <a:lnTo>
                    <a:pt x="98" y="18"/>
                  </a:lnTo>
                  <a:lnTo>
                    <a:pt x="94" y="24"/>
                  </a:lnTo>
                  <a:lnTo>
                    <a:pt x="90" y="31"/>
                  </a:lnTo>
                  <a:lnTo>
                    <a:pt x="83" y="34"/>
                  </a:lnTo>
                  <a:lnTo>
                    <a:pt x="77" y="36"/>
                  </a:lnTo>
                  <a:lnTo>
                    <a:pt x="76" y="33"/>
                  </a:lnTo>
                  <a:lnTo>
                    <a:pt x="73" y="28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3" y="17"/>
                  </a:lnTo>
                  <a:lnTo>
                    <a:pt x="49" y="8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4" y="6"/>
                  </a:lnTo>
                  <a:lnTo>
                    <a:pt x="21" y="17"/>
                  </a:lnTo>
                  <a:lnTo>
                    <a:pt x="17" y="18"/>
                  </a:lnTo>
                  <a:lnTo>
                    <a:pt x="13" y="19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6" y="58"/>
                  </a:lnTo>
                  <a:lnTo>
                    <a:pt x="13" y="67"/>
                  </a:lnTo>
                  <a:lnTo>
                    <a:pt x="19" y="72"/>
                  </a:lnTo>
                  <a:lnTo>
                    <a:pt x="24" y="76"/>
                  </a:lnTo>
                  <a:lnTo>
                    <a:pt x="29" y="73"/>
                  </a:lnTo>
                  <a:lnTo>
                    <a:pt x="34" y="68"/>
                  </a:lnTo>
                  <a:lnTo>
                    <a:pt x="40" y="65"/>
                  </a:lnTo>
                  <a:lnTo>
                    <a:pt x="45" y="60"/>
                  </a:lnTo>
                  <a:lnTo>
                    <a:pt x="50" y="58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6" y="52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5"/>
                  </a:lnTo>
                  <a:lnTo>
                    <a:pt x="81" y="68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5" y="63"/>
                  </a:lnTo>
                  <a:lnTo>
                    <a:pt x="98" y="59"/>
                  </a:lnTo>
                  <a:lnTo>
                    <a:pt x="103" y="59"/>
                  </a:lnTo>
                  <a:lnTo>
                    <a:pt x="111" y="60"/>
                  </a:lnTo>
                  <a:lnTo>
                    <a:pt x="122" y="61"/>
                  </a:lnTo>
                  <a:lnTo>
                    <a:pt x="135" y="64"/>
                  </a:lnTo>
                  <a:lnTo>
                    <a:pt x="147" y="66"/>
                  </a:lnTo>
                  <a:lnTo>
                    <a:pt x="158" y="67"/>
                  </a:lnTo>
                  <a:lnTo>
                    <a:pt x="164" y="69"/>
                  </a:lnTo>
                  <a:lnTo>
                    <a:pt x="168" y="69"/>
                  </a:lnTo>
                  <a:lnTo>
                    <a:pt x="188" y="52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361"/>
            <p:cNvSpPr>
              <a:spLocks/>
            </p:cNvSpPr>
            <p:nvPr/>
          </p:nvSpPr>
          <p:spPr bwMode="auto">
            <a:xfrm>
              <a:off x="4573" y="755"/>
              <a:ext cx="3" cy="2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4"/>
                <a:gd name="T29" fmla="*/ 17 w 1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4">
                  <a:moveTo>
                    <a:pt x="17" y="14"/>
                  </a:moveTo>
                  <a:lnTo>
                    <a:pt x="16" y="11"/>
                  </a:lnTo>
                  <a:lnTo>
                    <a:pt x="12" y="4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362"/>
            <p:cNvSpPr>
              <a:spLocks/>
            </p:cNvSpPr>
            <p:nvPr/>
          </p:nvSpPr>
          <p:spPr bwMode="auto">
            <a:xfrm>
              <a:off x="4573" y="755"/>
              <a:ext cx="3" cy="2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7" y="14"/>
                  </a:moveTo>
                  <a:lnTo>
                    <a:pt x="17" y="14"/>
                  </a:lnTo>
                  <a:lnTo>
                    <a:pt x="16" y="11"/>
                  </a:lnTo>
                  <a:lnTo>
                    <a:pt x="12" y="4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7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363"/>
            <p:cNvSpPr>
              <a:spLocks/>
            </p:cNvSpPr>
            <p:nvPr/>
          </p:nvSpPr>
          <p:spPr bwMode="auto">
            <a:xfrm>
              <a:off x="4566" y="752"/>
              <a:ext cx="5" cy="6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0 h 37"/>
                <a:gd name="T6" fmla="*/ 0 w 28"/>
                <a:gd name="T7" fmla="*/ 0 h 37"/>
                <a:gd name="T8" fmla="*/ 0 w 28"/>
                <a:gd name="T9" fmla="*/ 0 h 37"/>
                <a:gd name="T10" fmla="*/ 0 w 28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7"/>
                <a:gd name="T20" fmla="*/ 28 w 28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9" y="19"/>
                  </a:lnTo>
                  <a:lnTo>
                    <a:pt x="18" y="30"/>
                  </a:lnTo>
                  <a:lnTo>
                    <a:pt x="25" y="36"/>
                  </a:lnTo>
                  <a:lnTo>
                    <a:pt x="28" y="37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364"/>
            <p:cNvSpPr>
              <a:spLocks/>
            </p:cNvSpPr>
            <p:nvPr/>
          </p:nvSpPr>
          <p:spPr bwMode="auto">
            <a:xfrm>
              <a:off x="4578" y="752"/>
              <a:ext cx="2" cy="2"/>
            </a:xfrm>
            <a:custGeom>
              <a:avLst/>
              <a:gdLst>
                <a:gd name="T0" fmla="*/ 0 w 16"/>
                <a:gd name="T1" fmla="*/ 0 h 14"/>
                <a:gd name="T2" fmla="*/ 0 w 16"/>
                <a:gd name="T3" fmla="*/ 0 h 14"/>
                <a:gd name="T4" fmla="*/ 0 w 16"/>
                <a:gd name="T5" fmla="*/ 0 h 14"/>
                <a:gd name="T6" fmla="*/ 0 60000 65536"/>
                <a:gd name="T7" fmla="*/ 0 60000 65536"/>
                <a:gd name="T8" fmla="*/ 0 60000 65536"/>
                <a:gd name="T9" fmla="*/ 0 w 16"/>
                <a:gd name="T10" fmla="*/ 0 h 14"/>
                <a:gd name="T11" fmla="*/ 16 w 1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">
                  <a:moveTo>
                    <a:pt x="0" y="0"/>
                  </a:move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Line 365"/>
            <p:cNvSpPr>
              <a:spLocks noChangeShapeType="1"/>
            </p:cNvSpPr>
            <p:nvPr/>
          </p:nvSpPr>
          <p:spPr bwMode="auto">
            <a:xfrm>
              <a:off x="4578" y="752"/>
              <a:ext cx="2" cy="2"/>
            </a:xfrm>
            <a:prstGeom prst="line">
              <a:avLst/>
            </a:prstGeom>
            <a:noFill/>
            <a:ln w="0">
              <a:solidFill>
                <a:srgbClr val="1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366"/>
            <p:cNvSpPr>
              <a:spLocks/>
            </p:cNvSpPr>
            <p:nvPr/>
          </p:nvSpPr>
          <p:spPr bwMode="auto">
            <a:xfrm>
              <a:off x="4569" y="758"/>
              <a:ext cx="4" cy="2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w 19"/>
                <a:gd name="T11" fmla="*/ 0 h 12"/>
                <a:gd name="T12" fmla="*/ 0 w 19"/>
                <a:gd name="T13" fmla="*/ 0 h 12"/>
                <a:gd name="T14" fmla="*/ 0 w 19"/>
                <a:gd name="T15" fmla="*/ 0 h 12"/>
                <a:gd name="T16" fmla="*/ 0 w 19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2"/>
                <a:gd name="T29" fmla="*/ 19 w 1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2">
                  <a:moveTo>
                    <a:pt x="19" y="12"/>
                  </a:moveTo>
                  <a:lnTo>
                    <a:pt x="18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6" y="11"/>
                  </a:lnTo>
                  <a:lnTo>
                    <a:pt x="15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367"/>
            <p:cNvSpPr>
              <a:spLocks/>
            </p:cNvSpPr>
            <p:nvPr/>
          </p:nvSpPr>
          <p:spPr bwMode="auto">
            <a:xfrm>
              <a:off x="4569" y="758"/>
              <a:ext cx="4" cy="2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w 19"/>
                <a:gd name="T11" fmla="*/ 0 h 12"/>
                <a:gd name="T12" fmla="*/ 0 w 19"/>
                <a:gd name="T13" fmla="*/ 0 h 12"/>
                <a:gd name="T14" fmla="*/ 0 w 19"/>
                <a:gd name="T15" fmla="*/ 0 h 12"/>
                <a:gd name="T16" fmla="*/ 0 w 19"/>
                <a:gd name="T17" fmla="*/ 0 h 12"/>
                <a:gd name="T18" fmla="*/ 0 w 19"/>
                <a:gd name="T19" fmla="*/ 0 h 12"/>
                <a:gd name="T20" fmla="*/ 0 w 19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2"/>
                <a:gd name="T35" fmla="*/ 19 w 1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2">
                  <a:moveTo>
                    <a:pt x="19" y="12"/>
                  </a:moveTo>
                  <a:lnTo>
                    <a:pt x="19" y="12"/>
                  </a:lnTo>
                  <a:lnTo>
                    <a:pt x="18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6" y="11"/>
                  </a:lnTo>
                  <a:lnTo>
                    <a:pt x="15" y="12"/>
                  </a:lnTo>
                  <a:lnTo>
                    <a:pt x="19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368"/>
            <p:cNvSpPr>
              <a:spLocks/>
            </p:cNvSpPr>
            <p:nvPr/>
          </p:nvSpPr>
          <p:spPr bwMode="auto">
            <a:xfrm>
              <a:off x="4571" y="756"/>
              <a:ext cx="3" cy="2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4"/>
                <a:gd name="T29" fmla="*/ 18 w 18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4">
                  <a:moveTo>
                    <a:pt x="18" y="14"/>
                  </a:moveTo>
                  <a:lnTo>
                    <a:pt x="17" y="10"/>
                  </a:lnTo>
                  <a:lnTo>
                    <a:pt x="13" y="5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6" y="13"/>
                  </a:lnTo>
                  <a:lnTo>
                    <a:pt x="14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369"/>
            <p:cNvSpPr>
              <a:spLocks/>
            </p:cNvSpPr>
            <p:nvPr/>
          </p:nvSpPr>
          <p:spPr bwMode="auto">
            <a:xfrm>
              <a:off x="4571" y="756"/>
              <a:ext cx="3" cy="2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0 w 1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4"/>
                <a:gd name="T35" fmla="*/ 18 w 1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4">
                  <a:moveTo>
                    <a:pt x="18" y="14"/>
                  </a:moveTo>
                  <a:lnTo>
                    <a:pt x="18" y="14"/>
                  </a:lnTo>
                  <a:lnTo>
                    <a:pt x="17" y="10"/>
                  </a:lnTo>
                  <a:lnTo>
                    <a:pt x="13" y="5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6" y="13"/>
                  </a:lnTo>
                  <a:lnTo>
                    <a:pt x="14" y="14"/>
                  </a:lnTo>
                  <a:lnTo>
                    <a:pt x="18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370"/>
            <p:cNvSpPr>
              <a:spLocks/>
            </p:cNvSpPr>
            <p:nvPr/>
          </p:nvSpPr>
          <p:spPr bwMode="auto">
            <a:xfrm>
              <a:off x="4572" y="745"/>
              <a:ext cx="4" cy="6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7"/>
                <a:gd name="T41" fmla="*/ 24 w 24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7">
                  <a:moveTo>
                    <a:pt x="24" y="0"/>
                  </a:moveTo>
                  <a:lnTo>
                    <a:pt x="6" y="3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2" y="37"/>
                  </a:lnTo>
                  <a:lnTo>
                    <a:pt x="18" y="35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6" y="18"/>
                  </a:lnTo>
                  <a:lnTo>
                    <a:pt x="16" y="12"/>
                  </a:lnTo>
                  <a:lnTo>
                    <a:pt x="17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371"/>
            <p:cNvSpPr>
              <a:spLocks/>
            </p:cNvSpPr>
            <p:nvPr/>
          </p:nvSpPr>
          <p:spPr bwMode="auto">
            <a:xfrm>
              <a:off x="4572" y="745"/>
              <a:ext cx="4" cy="6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w 24"/>
                <a:gd name="T27" fmla="*/ 0 h 37"/>
                <a:gd name="T28" fmla="*/ 0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37"/>
                <a:gd name="T47" fmla="*/ 24 w 24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37">
                  <a:moveTo>
                    <a:pt x="24" y="0"/>
                  </a:moveTo>
                  <a:lnTo>
                    <a:pt x="24" y="0"/>
                  </a:lnTo>
                  <a:lnTo>
                    <a:pt x="6" y="3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2" y="37"/>
                  </a:lnTo>
                  <a:lnTo>
                    <a:pt x="18" y="35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6" y="18"/>
                  </a:lnTo>
                  <a:lnTo>
                    <a:pt x="16" y="12"/>
                  </a:lnTo>
                  <a:lnTo>
                    <a:pt x="17" y="7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372"/>
            <p:cNvSpPr>
              <a:spLocks/>
            </p:cNvSpPr>
            <p:nvPr/>
          </p:nvSpPr>
          <p:spPr bwMode="auto">
            <a:xfrm>
              <a:off x="4569" y="749"/>
              <a:ext cx="4" cy="7"/>
            </a:xfrm>
            <a:custGeom>
              <a:avLst/>
              <a:gdLst>
                <a:gd name="T0" fmla="*/ 0 w 25"/>
                <a:gd name="T1" fmla="*/ 0 h 45"/>
                <a:gd name="T2" fmla="*/ 0 w 25"/>
                <a:gd name="T3" fmla="*/ 0 h 45"/>
                <a:gd name="T4" fmla="*/ 0 w 25"/>
                <a:gd name="T5" fmla="*/ 0 h 45"/>
                <a:gd name="T6" fmla="*/ 0 w 25"/>
                <a:gd name="T7" fmla="*/ 0 h 45"/>
                <a:gd name="T8" fmla="*/ 0 w 25"/>
                <a:gd name="T9" fmla="*/ 0 h 45"/>
                <a:gd name="T10" fmla="*/ 0 w 2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5"/>
                <a:gd name="T20" fmla="*/ 25 w 2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5">
                  <a:moveTo>
                    <a:pt x="0" y="0"/>
                  </a:moveTo>
                  <a:lnTo>
                    <a:pt x="0" y="0"/>
                  </a:lnTo>
                  <a:lnTo>
                    <a:pt x="10" y="25"/>
                  </a:lnTo>
                  <a:lnTo>
                    <a:pt x="18" y="39"/>
                  </a:lnTo>
                  <a:lnTo>
                    <a:pt x="23" y="44"/>
                  </a:lnTo>
                  <a:lnTo>
                    <a:pt x="25" y="45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373"/>
            <p:cNvSpPr>
              <a:spLocks/>
            </p:cNvSpPr>
            <p:nvPr/>
          </p:nvSpPr>
          <p:spPr bwMode="auto">
            <a:xfrm>
              <a:off x="4572" y="751"/>
              <a:ext cx="2" cy="4"/>
            </a:xfrm>
            <a:custGeom>
              <a:avLst/>
              <a:gdLst>
                <a:gd name="T0" fmla="*/ 0 w 11"/>
                <a:gd name="T1" fmla="*/ 0 h 24"/>
                <a:gd name="T2" fmla="*/ 0 w 11"/>
                <a:gd name="T3" fmla="*/ 0 h 24"/>
                <a:gd name="T4" fmla="*/ 0 w 11"/>
                <a:gd name="T5" fmla="*/ 0 h 24"/>
                <a:gd name="T6" fmla="*/ 0 w 11"/>
                <a:gd name="T7" fmla="*/ 0 h 24"/>
                <a:gd name="T8" fmla="*/ 0 w 11"/>
                <a:gd name="T9" fmla="*/ 0 h 24"/>
                <a:gd name="T10" fmla="*/ 0 w 1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4"/>
                <a:gd name="T20" fmla="*/ 11 w 1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16"/>
                  </a:lnTo>
                  <a:lnTo>
                    <a:pt x="11" y="24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374"/>
            <p:cNvSpPr>
              <a:spLocks/>
            </p:cNvSpPr>
            <p:nvPr/>
          </p:nvSpPr>
          <p:spPr bwMode="auto">
            <a:xfrm>
              <a:off x="4556" y="699"/>
              <a:ext cx="20" cy="13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w 117"/>
                <a:gd name="T43" fmla="*/ 0 h 76"/>
                <a:gd name="T44" fmla="*/ 0 w 117"/>
                <a:gd name="T45" fmla="*/ 0 h 76"/>
                <a:gd name="T46" fmla="*/ 0 w 117"/>
                <a:gd name="T47" fmla="*/ 0 h 76"/>
                <a:gd name="T48" fmla="*/ 0 w 117"/>
                <a:gd name="T49" fmla="*/ 0 h 76"/>
                <a:gd name="T50" fmla="*/ 0 w 117"/>
                <a:gd name="T51" fmla="*/ 0 h 76"/>
                <a:gd name="T52" fmla="*/ 0 w 117"/>
                <a:gd name="T53" fmla="*/ 0 h 76"/>
                <a:gd name="T54" fmla="*/ 0 w 117"/>
                <a:gd name="T55" fmla="*/ 0 h 76"/>
                <a:gd name="T56" fmla="*/ 0 w 117"/>
                <a:gd name="T57" fmla="*/ 0 h 76"/>
                <a:gd name="T58" fmla="*/ 0 w 117"/>
                <a:gd name="T59" fmla="*/ 0 h 76"/>
                <a:gd name="T60" fmla="*/ 0 w 117"/>
                <a:gd name="T61" fmla="*/ 0 h 76"/>
                <a:gd name="T62" fmla="*/ 0 w 117"/>
                <a:gd name="T63" fmla="*/ 0 h 76"/>
                <a:gd name="T64" fmla="*/ 0 w 117"/>
                <a:gd name="T65" fmla="*/ 0 h 76"/>
                <a:gd name="T66" fmla="*/ 0 w 117"/>
                <a:gd name="T67" fmla="*/ 0 h 76"/>
                <a:gd name="T68" fmla="*/ 0 w 117"/>
                <a:gd name="T69" fmla="*/ 0 h 76"/>
                <a:gd name="T70" fmla="*/ 0 w 117"/>
                <a:gd name="T71" fmla="*/ 0 h 76"/>
                <a:gd name="T72" fmla="*/ 0 w 117"/>
                <a:gd name="T73" fmla="*/ 0 h 76"/>
                <a:gd name="T74" fmla="*/ 0 w 117"/>
                <a:gd name="T75" fmla="*/ 0 h 76"/>
                <a:gd name="T76" fmla="*/ 0 w 117"/>
                <a:gd name="T77" fmla="*/ 0 h 76"/>
                <a:gd name="T78" fmla="*/ 0 w 117"/>
                <a:gd name="T79" fmla="*/ 0 h 76"/>
                <a:gd name="T80" fmla="*/ 0 w 117"/>
                <a:gd name="T81" fmla="*/ 0 h 76"/>
                <a:gd name="T82" fmla="*/ 0 w 117"/>
                <a:gd name="T83" fmla="*/ 0 h 76"/>
                <a:gd name="T84" fmla="*/ 0 w 117"/>
                <a:gd name="T85" fmla="*/ 0 h 76"/>
                <a:gd name="T86" fmla="*/ 0 w 117"/>
                <a:gd name="T87" fmla="*/ 0 h 76"/>
                <a:gd name="T88" fmla="*/ 0 w 117"/>
                <a:gd name="T89" fmla="*/ 0 h 76"/>
                <a:gd name="T90" fmla="*/ 0 w 117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"/>
                <a:gd name="T139" fmla="*/ 0 h 76"/>
                <a:gd name="T140" fmla="*/ 117 w 117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" h="76">
                  <a:moveTo>
                    <a:pt x="114" y="11"/>
                  </a:moveTo>
                  <a:lnTo>
                    <a:pt x="110" y="8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97" y="5"/>
                  </a:lnTo>
                  <a:lnTo>
                    <a:pt x="91" y="5"/>
                  </a:lnTo>
                  <a:lnTo>
                    <a:pt x="84" y="6"/>
                  </a:lnTo>
                  <a:lnTo>
                    <a:pt x="77" y="6"/>
                  </a:lnTo>
                  <a:lnTo>
                    <a:pt x="67" y="7"/>
                  </a:lnTo>
                  <a:lnTo>
                    <a:pt x="59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47" y="2"/>
                  </a:lnTo>
                  <a:lnTo>
                    <a:pt x="43" y="1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0" y="48"/>
                  </a:lnTo>
                  <a:lnTo>
                    <a:pt x="3" y="61"/>
                  </a:lnTo>
                  <a:lnTo>
                    <a:pt x="12" y="70"/>
                  </a:lnTo>
                  <a:lnTo>
                    <a:pt x="26" y="75"/>
                  </a:lnTo>
                  <a:lnTo>
                    <a:pt x="47" y="76"/>
                  </a:lnTo>
                  <a:lnTo>
                    <a:pt x="42" y="68"/>
                  </a:lnTo>
                  <a:lnTo>
                    <a:pt x="41" y="56"/>
                  </a:lnTo>
                  <a:lnTo>
                    <a:pt x="45" y="42"/>
                  </a:lnTo>
                  <a:lnTo>
                    <a:pt x="59" y="28"/>
                  </a:lnTo>
                  <a:lnTo>
                    <a:pt x="64" y="30"/>
                  </a:lnTo>
                  <a:lnTo>
                    <a:pt x="68" y="34"/>
                  </a:lnTo>
                  <a:lnTo>
                    <a:pt x="73" y="39"/>
                  </a:lnTo>
                  <a:lnTo>
                    <a:pt x="80" y="45"/>
                  </a:lnTo>
                  <a:lnTo>
                    <a:pt x="85" y="42"/>
                  </a:lnTo>
                  <a:lnTo>
                    <a:pt x="91" y="38"/>
                  </a:lnTo>
                  <a:lnTo>
                    <a:pt x="96" y="35"/>
                  </a:lnTo>
                  <a:lnTo>
                    <a:pt x="102" y="31"/>
                  </a:lnTo>
                  <a:lnTo>
                    <a:pt x="106" y="28"/>
                  </a:lnTo>
                  <a:lnTo>
                    <a:pt x="110" y="24"/>
                  </a:lnTo>
                  <a:lnTo>
                    <a:pt x="113" y="20"/>
                  </a:lnTo>
                  <a:lnTo>
                    <a:pt x="117" y="16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D3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375"/>
            <p:cNvSpPr>
              <a:spLocks/>
            </p:cNvSpPr>
            <p:nvPr/>
          </p:nvSpPr>
          <p:spPr bwMode="auto">
            <a:xfrm>
              <a:off x="4556" y="699"/>
              <a:ext cx="20" cy="13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w 117"/>
                <a:gd name="T43" fmla="*/ 0 h 76"/>
                <a:gd name="T44" fmla="*/ 0 w 117"/>
                <a:gd name="T45" fmla="*/ 0 h 76"/>
                <a:gd name="T46" fmla="*/ 0 w 117"/>
                <a:gd name="T47" fmla="*/ 0 h 76"/>
                <a:gd name="T48" fmla="*/ 0 w 117"/>
                <a:gd name="T49" fmla="*/ 0 h 76"/>
                <a:gd name="T50" fmla="*/ 0 w 117"/>
                <a:gd name="T51" fmla="*/ 0 h 76"/>
                <a:gd name="T52" fmla="*/ 0 w 117"/>
                <a:gd name="T53" fmla="*/ 0 h 76"/>
                <a:gd name="T54" fmla="*/ 0 w 117"/>
                <a:gd name="T55" fmla="*/ 0 h 76"/>
                <a:gd name="T56" fmla="*/ 0 w 117"/>
                <a:gd name="T57" fmla="*/ 0 h 76"/>
                <a:gd name="T58" fmla="*/ 0 w 117"/>
                <a:gd name="T59" fmla="*/ 0 h 76"/>
                <a:gd name="T60" fmla="*/ 0 w 117"/>
                <a:gd name="T61" fmla="*/ 0 h 76"/>
                <a:gd name="T62" fmla="*/ 0 w 117"/>
                <a:gd name="T63" fmla="*/ 0 h 76"/>
                <a:gd name="T64" fmla="*/ 0 w 117"/>
                <a:gd name="T65" fmla="*/ 0 h 76"/>
                <a:gd name="T66" fmla="*/ 0 w 117"/>
                <a:gd name="T67" fmla="*/ 0 h 76"/>
                <a:gd name="T68" fmla="*/ 0 w 117"/>
                <a:gd name="T69" fmla="*/ 0 h 76"/>
                <a:gd name="T70" fmla="*/ 0 w 117"/>
                <a:gd name="T71" fmla="*/ 0 h 76"/>
                <a:gd name="T72" fmla="*/ 0 w 117"/>
                <a:gd name="T73" fmla="*/ 0 h 76"/>
                <a:gd name="T74" fmla="*/ 0 w 117"/>
                <a:gd name="T75" fmla="*/ 0 h 76"/>
                <a:gd name="T76" fmla="*/ 0 w 117"/>
                <a:gd name="T77" fmla="*/ 0 h 76"/>
                <a:gd name="T78" fmla="*/ 0 w 117"/>
                <a:gd name="T79" fmla="*/ 0 h 76"/>
                <a:gd name="T80" fmla="*/ 0 w 117"/>
                <a:gd name="T81" fmla="*/ 0 h 76"/>
                <a:gd name="T82" fmla="*/ 0 w 117"/>
                <a:gd name="T83" fmla="*/ 0 h 76"/>
                <a:gd name="T84" fmla="*/ 0 w 117"/>
                <a:gd name="T85" fmla="*/ 0 h 76"/>
                <a:gd name="T86" fmla="*/ 0 w 117"/>
                <a:gd name="T87" fmla="*/ 0 h 76"/>
                <a:gd name="T88" fmla="*/ 0 w 117"/>
                <a:gd name="T89" fmla="*/ 0 h 76"/>
                <a:gd name="T90" fmla="*/ 0 w 117"/>
                <a:gd name="T91" fmla="*/ 0 h 76"/>
                <a:gd name="T92" fmla="*/ 0 w 117"/>
                <a:gd name="T93" fmla="*/ 0 h 76"/>
                <a:gd name="T94" fmla="*/ 0 w 117"/>
                <a:gd name="T95" fmla="*/ 0 h 76"/>
                <a:gd name="T96" fmla="*/ 0 w 117"/>
                <a:gd name="T97" fmla="*/ 0 h 76"/>
                <a:gd name="T98" fmla="*/ 0 w 117"/>
                <a:gd name="T99" fmla="*/ 0 h 76"/>
                <a:gd name="T100" fmla="*/ 0 w 117"/>
                <a:gd name="T101" fmla="*/ 0 h 76"/>
                <a:gd name="T102" fmla="*/ 0 w 117"/>
                <a:gd name="T103" fmla="*/ 0 h 76"/>
                <a:gd name="T104" fmla="*/ 0 w 117"/>
                <a:gd name="T105" fmla="*/ 0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76"/>
                <a:gd name="T161" fmla="*/ 117 w 117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76">
                  <a:moveTo>
                    <a:pt x="114" y="11"/>
                  </a:moveTo>
                  <a:lnTo>
                    <a:pt x="114" y="11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97" y="5"/>
                  </a:lnTo>
                  <a:lnTo>
                    <a:pt x="91" y="5"/>
                  </a:lnTo>
                  <a:lnTo>
                    <a:pt x="84" y="6"/>
                  </a:lnTo>
                  <a:lnTo>
                    <a:pt x="77" y="6"/>
                  </a:lnTo>
                  <a:lnTo>
                    <a:pt x="67" y="7"/>
                  </a:lnTo>
                  <a:lnTo>
                    <a:pt x="59" y="7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47" y="2"/>
                  </a:lnTo>
                  <a:lnTo>
                    <a:pt x="43" y="1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0" y="48"/>
                  </a:lnTo>
                  <a:lnTo>
                    <a:pt x="3" y="61"/>
                  </a:lnTo>
                  <a:lnTo>
                    <a:pt x="12" y="70"/>
                  </a:lnTo>
                  <a:lnTo>
                    <a:pt x="26" y="75"/>
                  </a:lnTo>
                  <a:lnTo>
                    <a:pt x="47" y="76"/>
                  </a:lnTo>
                  <a:lnTo>
                    <a:pt x="42" y="68"/>
                  </a:lnTo>
                  <a:lnTo>
                    <a:pt x="41" y="56"/>
                  </a:lnTo>
                  <a:lnTo>
                    <a:pt x="45" y="42"/>
                  </a:lnTo>
                  <a:lnTo>
                    <a:pt x="59" y="28"/>
                  </a:lnTo>
                  <a:lnTo>
                    <a:pt x="64" y="30"/>
                  </a:lnTo>
                  <a:lnTo>
                    <a:pt x="68" y="34"/>
                  </a:lnTo>
                  <a:lnTo>
                    <a:pt x="73" y="39"/>
                  </a:lnTo>
                  <a:lnTo>
                    <a:pt x="80" y="45"/>
                  </a:lnTo>
                  <a:lnTo>
                    <a:pt x="85" y="42"/>
                  </a:lnTo>
                  <a:lnTo>
                    <a:pt x="91" y="38"/>
                  </a:lnTo>
                  <a:lnTo>
                    <a:pt x="96" y="35"/>
                  </a:lnTo>
                  <a:lnTo>
                    <a:pt x="102" y="31"/>
                  </a:lnTo>
                  <a:lnTo>
                    <a:pt x="106" y="28"/>
                  </a:lnTo>
                  <a:lnTo>
                    <a:pt x="110" y="24"/>
                  </a:lnTo>
                  <a:lnTo>
                    <a:pt x="113" y="20"/>
                  </a:lnTo>
                  <a:lnTo>
                    <a:pt x="117" y="16"/>
                  </a:lnTo>
                  <a:lnTo>
                    <a:pt x="114" y="11"/>
                  </a:lnTo>
                </a:path>
              </a:pathLst>
            </a:custGeom>
            <a:noFill/>
            <a:ln w="0">
              <a:solidFill>
                <a:srgbClr val="1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376"/>
            <p:cNvSpPr>
              <a:spLocks/>
            </p:cNvSpPr>
            <p:nvPr/>
          </p:nvSpPr>
          <p:spPr bwMode="auto">
            <a:xfrm>
              <a:off x="4566" y="702"/>
              <a:ext cx="7" cy="3"/>
            </a:xfrm>
            <a:custGeom>
              <a:avLst/>
              <a:gdLst>
                <a:gd name="T0" fmla="*/ 0 w 46"/>
                <a:gd name="T1" fmla="*/ 0 h 19"/>
                <a:gd name="T2" fmla="*/ 0 w 46"/>
                <a:gd name="T3" fmla="*/ 0 h 19"/>
                <a:gd name="T4" fmla="*/ 0 w 46"/>
                <a:gd name="T5" fmla="*/ 0 h 19"/>
                <a:gd name="T6" fmla="*/ 0 w 46"/>
                <a:gd name="T7" fmla="*/ 0 h 19"/>
                <a:gd name="T8" fmla="*/ 0 w 46"/>
                <a:gd name="T9" fmla="*/ 0 h 19"/>
                <a:gd name="T10" fmla="*/ 0 w 46"/>
                <a:gd name="T11" fmla="*/ 0 h 19"/>
                <a:gd name="T12" fmla="*/ 0 w 46"/>
                <a:gd name="T13" fmla="*/ 0 h 19"/>
                <a:gd name="T14" fmla="*/ 0 w 46"/>
                <a:gd name="T15" fmla="*/ 0 h 19"/>
                <a:gd name="T16" fmla="*/ 0 w 46"/>
                <a:gd name="T17" fmla="*/ 0 h 19"/>
                <a:gd name="T18" fmla="*/ 0 w 46"/>
                <a:gd name="T19" fmla="*/ 0 h 19"/>
                <a:gd name="T20" fmla="*/ 0 w 46"/>
                <a:gd name="T21" fmla="*/ 0 h 19"/>
                <a:gd name="T22" fmla="*/ 0 w 46"/>
                <a:gd name="T23" fmla="*/ 0 h 19"/>
                <a:gd name="T24" fmla="*/ 0 w 46"/>
                <a:gd name="T25" fmla="*/ 0 h 19"/>
                <a:gd name="T26" fmla="*/ 0 w 46"/>
                <a:gd name="T27" fmla="*/ 0 h 19"/>
                <a:gd name="T28" fmla="*/ 0 w 46"/>
                <a:gd name="T29" fmla="*/ 0 h 19"/>
                <a:gd name="T30" fmla="*/ 0 w 46"/>
                <a:gd name="T31" fmla="*/ 0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14" y="19"/>
                  </a:moveTo>
                  <a:lnTo>
                    <a:pt x="17" y="17"/>
                  </a:lnTo>
                  <a:lnTo>
                    <a:pt x="25" y="13"/>
                  </a:lnTo>
                  <a:lnTo>
                    <a:pt x="34" y="10"/>
                  </a:lnTo>
                  <a:lnTo>
                    <a:pt x="41" y="9"/>
                  </a:lnTo>
                  <a:lnTo>
                    <a:pt x="46" y="7"/>
                  </a:lnTo>
                  <a:lnTo>
                    <a:pt x="45" y="3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1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377"/>
            <p:cNvSpPr>
              <a:spLocks/>
            </p:cNvSpPr>
            <p:nvPr/>
          </p:nvSpPr>
          <p:spPr bwMode="auto">
            <a:xfrm>
              <a:off x="4599" y="747"/>
              <a:ext cx="15" cy="12"/>
            </a:xfrm>
            <a:custGeom>
              <a:avLst/>
              <a:gdLst>
                <a:gd name="T0" fmla="*/ 0 w 91"/>
                <a:gd name="T1" fmla="*/ 0 h 74"/>
                <a:gd name="T2" fmla="*/ 0 w 91"/>
                <a:gd name="T3" fmla="*/ 0 h 74"/>
                <a:gd name="T4" fmla="*/ 0 w 91"/>
                <a:gd name="T5" fmla="*/ 0 h 74"/>
                <a:gd name="T6" fmla="*/ 0 w 91"/>
                <a:gd name="T7" fmla="*/ 0 h 74"/>
                <a:gd name="T8" fmla="*/ 0 w 91"/>
                <a:gd name="T9" fmla="*/ 0 h 74"/>
                <a:gd name="T10" fmla="*/ 0 w 91"/>
                <a:gd name="T11" fmla="*/ 0 h 74"/>
                <a:gd name="T12" fmla="*/ 0 w 91"/>
                <a:gd name="T13" fmla="*/ 0 h 74"/>
                <a:gd name="T14" fmla="*/ 0 w 91"/>
                <a:gd name="T15" fmla="*/ 0 h 74"/>
                <a:gd name="T16" fmla="*/ 0 w 91"/>
                <a:gd name="T17" fmla="*/ 0 h 74"/>
                <a:gd name="T18" fmla="*/ 0 w 91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74"/>
                <a:gd name="T32" fmla="*/ 91 w 91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74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1" y="11"/>
                  </a:lnTo>
                  <a:lnTo>
                    <a:pt x="22" y="22"/>
                  </a:lnTo>
                  <a:lnTo>
                    <a:pt x="36" y="35"/>
                  </a:lnTo>
                  <a:lnTo>
                    <a:pt x="50" y="48"/>
                  </a:lnTo>
                  <a:lnTo>
                    <a:pt x="65" y="61"/>
                  </a:lnTo>
                  <a:lnTo>
                    <a:pt x="79" y="70"/>
                  </a:lnTo>
                  <a:lnTo>
                    <a:pt x="91" y="74"/>
                  </a:lnTo>
                </a:path>
              </a:pathLst>
            </a:custGeom>
            <a:noFill/>
            <a:ln w="0">
              <a:solidFill>
                <a:srgbClr val="BA49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642"/>
          <p:cNvGrpSpPr>
            <a:grpSpLocks/>
          </p:cNvGrpSpPr>
          <p:nvPr/>
        </p:nvGrpSpPr>
        <p:grpSpPr bwMode="auto">
          <a:xfrm>
            <a:off x="1966913" y="2286000"/>
            <a:ext cx="1158875" cy="703263"/>
            <a:chOff x="1990725" y="2125663"/>
            <a:chExt cx="1187450" cy="725487"/>
          </a:xfrm>
        </p:grpSpPr>
        <p:grpSp>
          <p:nvGrpSpPr>
            <p:cNvPr id="20" name="Group 380"/>
            <p:cNvGrpSpPr>
              <a:grpSpLocks noChangeAspect="1"/>
            </p:cNvGrpSpPr>
            <p:nvPr/>
          </p:nvGrpSpPr>
          <p:grpSpPr bwMode="auto">
            <a:xfrm>
              <a:off x="1990725" y="2125663"/>
              <a:ext cx="1187450" cy="725487"/>
              <a:chOff x="1254" y="1339"/>
              <a:chExt cx="748" cy="457"/>
            </a:xfrm>
          </p:grpSpPr>
          <p:sp>
            <p:nvSpPr>
              <p:cNvPr id="21586" name="AutoShape 379"/>
              <p:cNvSpPr>
                <a:spLocks noChangeAspect="1" noChangeArrowheads="1" noTextEdit="1"/>
              </p:cNvSpPr>
              <p:nvPr/>
            </p:nvSpPr>
            <p:spPr bwMode="auto">
              <a:xfrm>
                <a:off x="1254" y="1339"/>
                <a:ext cx="748" cy="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Rectangle 381"/>
              <p:cNvSpPr>
                <a:spLocks noChangeArrowheads="1"/>
              </p:cNvSpPr>
              <p:nvPr/>
            </p:nvSpPr>
            <p:spPr bwMode="auto">
              <a:xfrm>
                <a:off x="1306" y="1383"/>
                <a:ext cx="670" cy="39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88" name="Freeform 382"/>
              <p:cNvSpPr>
                <a:spLocks/>
              </p:cNvSpPr>
              <p:nvPr/>
            </p:nvSpPr>
            <p:spPr bwMode="auto">
              <a:xfrm>
                <a:off x="1291" y="1369"/>
                <a:ext cx="674" cy="397"/>
              </a:xfrm>
              <a:custGeom>
                <a:avLst/>
                <a:gdLst>
                  <a:gd name="T0" fmla="*/ 0 w 4044"/>
                  <a:gd name="T1" fmla="*/ 0 h 2775"/>
                  <a:gd name="T2" fmla="*/ 0 w 4044"/>
                  <a:gd name="T3" fmla="*/ 0 h 2775"/>
                  <a:gd name="T4" fmla="*/ 0 w 4044"/>
                  <a:gd name="T5" fmla="*/ 0 h 2775"/>
                  <a:gd name="T6" fmla="*/ 0 w 4044"/>
                  <a:gd name="T7" fmla="*/ 0 h 2775"/>
                  <a:gd name="T8" fmla="*/ 0 w 4044"/>
                  <a:gd name="T9" fmla="*/ 0 h 2775"/>
                  <a:gd name="T10" fmla="*/ 0 w 4044"/>
                  <a:gd name="T11" fmla="*/ 0 h 2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44"/>
                  <a:gd name="T19" fmla="*/ 0 h 2775"/>
                  <a:gd name="T20" fmla="*/ 4044 w 4044"/>
                  <a:gd name="T21" fmla="*/ 2775 h 2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44" h="2775">
                    <a:moveTo>
                      <a:pt x="4030" y="0"/>
                    </a:moveTo>
                    <a:lnTo>
                      <a:pt x="0" y="0"/>
                    </a:lnTo>
                    <a:lnTo>
                      <a:pt x="0" y="2775"/>
                    </a:lnTo>
                    <a:lnTo>
                      <a:pt x="4044" y="2775"/>
                    </a:lnTo>
                    <a:lnTo>
                      <a:pt x="4044" y="0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Rectangle 383"/>
              <p:cNvSpPr>
                <a:spLocks noChangeArrowheads="1"/>
              </p:cNvSpPr>
              <p:nvPr/>
            </p:nvSpPr>
            <p:spPr bwMode="auto">
              <a:xfrm>
                <a:off x="1293" y="1371"/>
                <a:ext cx="670" cy="3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90" name="Freeform 384"/>
              <p:cNvSpPr>
                <a:spLocks/>
              </p:cNvSpPr>
              <p:nvPr/>
            </p:nvSpPr>
            <p:spPr bwMode="auto">
              <a:xfrm>
                <a:off x="1526" y="1470"/>
                <a:ext cx="214" cy="152"/>
              </a:xfrm>
              <a:custGeom>
                <a:avLst/>
                <a:gdLst>
                  <a:gd name="T0" fmla="*/ 0 w 1281"/>
                  <a:gd name="T1" fmla="*/ 0 h 1067"/>
                  <a:gd name="T2" fmla="*/ 0 w 1281"/>
                  <a:gd name="T3" fmla="*/ 0 h 1067"/>
                  <a:gd name="T4" fmla="*/ 0 w 1281"/>
                  <a:gd name="T5" fmla="*/ 0 h 1067"/>
                  <a:gd name="T6" fmla="*/ 0 w 1281"/>
                  <a:gd name="T7" fmla="*/ 0 h 1067"/>
                  <a:gd name="T8" fmla="*/ 0 w 1281"/>
                  <a:gd name="T9" fmla="*/ 0 h 1067"/>
                  <a:gd name="T10" fmla="*/ 0 w 1281"/>
                  <a:gd name="T11" fmla="*/ 0 h 1067"/>
                  <a:gd name="T12" fmla="*/ 0 w 1281"/>
                  <a:gd name="T13" fmla="*/ 0 h 1067"/>
                  <a:gd name="T14" fmla="*/ 0 w 1281"/>
                  <a:gd name="T15" fmla="*/ 0 h 1067"/>
                  <a:gd name="T16" fmla="*/ 0 w 1281"/>
                  <a:gd name="T17" fmla="*/ 0 h 1067"/>
                  <a:gd name="T18" fmla="*/ 0 w 1281"/>
                  <a:gd name="T19" fmla="*/ 0 h 1067"/>
                  <a:gd name="T20" fmla="*/ 0 w 1281"/>
                  <a:gd name="T21" fmla="*/ 0 h 1067"/>
                  <a:gd name="T22" fmla="*/ 0 w 1281"/>
                  <a:gd name="T23" fmla="*/ 0 h 1067"/>
                  <a:gd name="T24" fmla="*/ 0 w 1281"/>
                  <a:gd name="T25" fmla="*/ 0 h 1067"/>
                  <a:gd name="T26" fmla="*/ 0 w 1281"/>
                  <a:gd name="T27" fmla="*/ 0 h 1067"/>
                  <a:gd name="T28" fmla="*/ 0 w 1281"/>
                  <a:gd name="T29" fmla="*/ 0 h 1067"/>
                  <a:gd name="T30" fmla="*/ 0 w 1281"/>
                  <a:gd name="T31" fmla="*/ 0 h 1067"/>
                  <a:gd name="T32" fmla="*/ 0 w 1281"/>
                  <a:gd name="T33" fmla="*/ 0 h 1067"/>
                  <a:gd name="T34" fmla="*/ 0 w 1281"/>
                  <a:gd name="T35" fmla="*/ 0 h 1067"/>
                  <a:gd name="T36" fmla="*/ 0 w 1281"/>
                  <a:gd name="T37" fmla="*/ 0 h 1067"/>
                  <a:gd name="T38" fmla="*/ 0 w 1281"/>
                  <a:gd name="T39" fmla="*/ 0 h 1067"/>
                  <a:gd name="T40" fmla="*/ 0 w 1281"/>
                  <a:gd name="T41" fmla="*/ 0 h 1067"/>
                  <a:gd name="T42" fmla="*/ 0 w 1281"/>
                  <a:gd name="T43" fmla="*/ 0 h 1067"/>
                  <a:gd name="T44" fmla="*/ 0 w 1281"/>
                  <a:gd name="T45" fmla="*/ 0 h 1067"/>
                  <a:gd name="T46" fmla="*/ 0 w 1281"/>
                  <a:gd name="T47" fmla="*/ 0 h 1067"/>
                  <a:gd name="T48" fmla="*/ 0 w 1281"/>
                  <a:gd name="T49" fmla="*/ 0 h 1067"/>
                  <a:gd name="T50" fmla="*/ 0 w 1281"/>
                  <a:gd name="T51" fmla="*/ 0 h 1067"/>
                  <a:gd name="T52" fmla="*/ 0 w 1281"/>
                  <a:gd name="T53" fmla="*/ 0 h 1067"/>
                  <a:gd name="T54" fmla="*/ 0 w 1281"/>
                  <a:gd name="T55" fmla="*/ 0 h 1067"/>
                  <a:gd name="T56" fmla="*/ 0 w 1281"/>
                  <a:gd name="T57" fmla="*/ 0 h 1067"/>
                  <a:gd name="T58" fmla="*/ 0 w 1281"/>
                  <a:gd name="T59" fmla="*/ 0 h 1067"/>
                  <a:gd name="T60" fmla="*/ 0 w 1281"/>
                  <a:gd name="T61" fmla="*/ 0 h 1067"/>
                  <a:gd name="T62" fmla="*/ 0 w 1281"/>
                  <a:gd name="T63" fmla="*/ 0 h 1067"/>
                  <a:gd name="T64" fmla="*/ 0 w 1281"/>
                  <a:gd name="T65" fmla="*/ 0 h 1067"/>
                  <a:gd name="T66" fmla="*/ 0 w 1281"/>
                  <a:gd name="T67" fmla="*/ 0 h 1067"/>
                  <a:gd name="T68" fmla="*/ 0 w 1281"/>
                  <a:gd name="T69" fmla="*/ 0 h 1067"/>
                  <a:gd name="T70" fmla="*/ 0 w 1281"/>
                  <a:gd name="T71" fmla="*/ 0 h 1067"/>
                  <a:gd name="T72" fmla="*/ 0 w 1281"/>
                  <a:gd name="T73" fmla="*/ 0 h 1067"/>
                  <a:gd name="T74" fmla="*/ 0 w 1281"/>
                  <a:gd name="T75" fmla="*/ 0 h 1067"/>
                  <a:gd name="T76" fmla="*/ 0 w 1281"/>
                  <a:gd name="T77" fmla="*/ 0 h 1067"/>
                  <a:gd name="T78" fmla="*/ 0 w 1281"/>
                  <a:gd name="T79" fmla="*/ 0 h 1067"/>
                  <a:gd name="T80" fmla="*/ 0 w 1281"/>
                  <a:gd name="T81" fmla="*/ 0 h 1067"/>
                  <a:gd name="T82" fmla="*/ 0 w 1281"/>
                  <a:gd name="T83" fmla="*/ 0 h 1067"/>
                  <a:gd name="T84" fmla="*/ 0 w 1281"/>
                  <a:gd name="T85" fmla="*/ 0 h 1067"/>
                  <a:gd name="T86" fmla="*/ 0 w 1281"/>
                  <a:gd name="T87" fmla="*/ 0 h 1067"/>
                  <a:gd name="T88" fmla="*/ 0 w 1281"/>
                  <a:gd name="T89" fmla="*/ 0 h 1067"/>
                  <a:gd name="T90" fmla="*/ 0 w 1281"/>
                  <a:gd name="T91" fmla="*/ 0 h 1067"/>
                  <a:gd name="T92" fmla="*/ 0 w 1281"/>
                  <a:gd name="T93" fmla="*/ 0 h 1067"/>
                  <a:gd name="T94" fmla="*/ 0 w 1281"/>
                  <a:gd name="T95" fmla="*/ 0 h 1067"/>
                  <a:gd name="T96" fmla="*/ 0 w 1281"/>
                  <a:gd name="T97" fmla="*/ 0 h 1067"/>
                  <a:gd name="T98" fmla="*/ 0 w 1281"/>
                  <a:gd name="T99" fmla="*/ 0 h 1067"/>
                  <a:gd name="T100" fmla="*/ 0 w 1281"/>
                  <a:gd name="T101" fmla="*/ 0 h 1067"/>
                  <a:gd name="T102" fmla="*/ 0 w 1281"/>
                  <a:gd name="T103" fmla="*/ 0 h 1067"/>
                  <a:gd name="T104" fmla="*/ 0 w 1281"/>
                  <a:gd name="T105" fmla="*/ 0 h 1067"/>
                  <a:gd name="T106" fmla="*/ 0 w 1281"/>
                  <a:gd name="T107" fmla="*/ 0 h 1067"/>
                  <a:gd name="T108" fmla="*/ 0 w 1281"/>
                  <a:gd name="T109" fmla="*/ 0 h 1067"/>
                  <a:gd name="T110" fmla="*/ 0 w 1281"/>
                  <a:gd name="T111" fmla="*/ 0 h 1067"/>
                  <a:gd name="T112" fmla="*/ 0 w 1281"/>
                  <a:gd name="T113" fmla="*/ 0 h 10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1"/>
                  <a:gd name="T172" fmla="*/ 0 h 1067"/>
                  <a:gd name="T173" fmla="*/ 1281 w 1281"/>
                  <a:gd name="T174" fmla="*/ 1067 h 10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1" h="1067">
                    <a:moveTo>
                      <a:pt x="1169" y="1067"/>
                    </a:moveTo>
                    <a:lnTo>
                      <a:pt x="1186" y="1036"/>
                    </a:lnTo>
                    <a:lnTo>
                      <a:pt x="1200" y="1005"/>
                    </a:lnTo>
                    <a:lnTo>
                      <a:pt x="1212" y="974"/>
                    </a:lnTo>
                    <a:lnTo>
                      <a:pt x="1219" y="941"/>
                    </a:lnTo>
                    <a:lnTo>
                      <a:pt x="1223" y="907"/>
                    </a:lnTo>
                    <a:lnTo>
                      <a:pt x="1224" y="875"/>
                    </a:lnTo>
                    <a:lnTo>
                      <a:pt x="1223" y="842"/>
                    </a:lnTo>
                    <a:lnTo>
                      <a:pt x="1219" y="809"/>
                    </a:lnTo>
                    <a:lnTo>
                      <a:pt x="1211" y="777"/>
                    </a:lnTo>
                    <a:lnTo>
                      <a:pt x="1199" y="747"/>
                    </a:lnTo>
                    <a:lnTo>
                      <a:pt x="1186" y="716"/>
                    </a:lnTo>
                    <a:lnTo>
                      <a:pt x="1170" y="687"/>
                    </a:lnTo>
                    <a:lnTo>
                      <a:pt x="1151" y="660"/>
                    </a:lnTo>
                    <a:lnTo>
                      <a:pt x="1128" y="635"/>
                    </a:lnTo>
                    <a:lnTo>
                      <a:pt x="1103" y="612"/>
                    </a:lnTo>
                    <a:lnTo>
                      <a:pt x="1076" y="591"/>
                    </a:lnTo>
                    <a:lnTo>
                      <a:pt x="1046" y="573"/>
                    </a:lnTo>
                    <a:lnTo>
                      <a:pt x="1016" y="558"/>
                    </a:lnTo>
                    <a:lnTo>
                      <a:pt x="985" y="548"/>
                    </a:lnTo>
                    <a:lnTo>
                      <a:pt x="953" y="539"/>
                    </a:lnTo>
                    <a:lnTo>
                      <a:pt x="922" y="535"/>
                    </a:lnTo>
                    <a:lnTo>
                      <a:pt x="889" y="534"/>
                    </a:lnTo>
                    <a:lnTo>
                      <a:pt x="857" y="535"/>
                    </a:lnTo>
                    <a:lnTo>
                      <a:pt x="825" y="541"/>
                    </a:lnTo>
                    <a:lnTo>
                      <a:pt x="795" y="549"/>
                    </a:lnTo>
                    <a:lnTo>
                      <a:pt x="764" y="559"/>
                    </a:lnTo>
                    <a:lnTo>
                      <a:pt x="734" y="573"/>
                    </a:lnTo>
                    <a:lnTo>
                      <a:pt x="706" y="591"/>
                    </a:lnTo>
                    <a:lnTo>
                      <a:pt x="680" y="610"/>
                    </a:lnTo>
                    <a:lnTo>
                      <a:pt x="655" y="633"/>
                    </a:lnTo>
                    <a:lnTo>
                      <a:pt x="632" y="658"/>
                    </a:lnTo>
                    <a:lnTo>
                      <a:pt x="612" y="686"/>
                    </a:lnTo>
                    <a:lnTo>
                      <a:pt x="592" y="714"/>
                    </a:lnTo>
                    <a:lnTo>
                      <a:pt x="569" y="740"/>
                    </a:lnTo>
                    <a:lnTo>
                      <a:pt x="544" y="763"/>
                    </a:lnTo>
                    <a:lnTo>
                      <a:pt x="518" y="783"/>
                    </a:lnTo>
                    <a:lnTo>
                      <a:pt x="491" y="800"/>
                    </a:lnTo>
                    <a:lnTo>
                      <a:pt x="461" y="814"/>
                    </a:lnTo>
                    <a:lnTo>
                      <a:pt x="431" y="825"/>
                    </a:lnTo>
                    <a:lnTo>
                      <a:pt x="400" y="833"/>
                    </a:lnTo>
                    <a:lnTo>
                      <a:pt x="368" y="837"/>
                    </a:lnTo>
                    <a:lnTo>
                      <a:pt x="335" y="840"/>
                    </a:lnTo>
                    <a:lnTo>
                      <a:pt x="304" y="839"/>
                    </a:lnTo>
                    <a:lnTo>
                      <a:pt x="272" y="834"/>
                    </a:lnTo>
                    <a:lnTo>
                      <a:pt x="240" y="826"/>
                    </a:lnTo>
                    <a:lnTo>
                      <a:pt x="208" y="814"/>
                    </a:lnTo>
                    <a:lnTo>
                      <a:pt x="178" y="800"/>
                    </a:lnTo>
                    <a:lnTo>
                      <a:pt x="148" y="782"/>
                    </a:lnTo>
                    <a:lnTo>
                      <a:pt x="121" y="761"/>
                    </a:lnTo>
                    <a:lnTo>
                      <a:pt x="96" y="737"/>
                    </a:lnTo>
                    <a:lnTo>
                      <a:pt x="73" y="712"/>
                    </a:lnTo>
                    <a:lnTo>
                      <a:pt x="54" y="685"/>
                    </a:lnTo>
                    <a:lnTo>
                      <a:pt x="38" y="656"/>
                    </a:lnTo>
                    <a:lnTo>
                      <a:pt x="25" y="627"/>
                    </a:lnTo>
                    <a:lnTo>
                      <a:pt x="13" y="595"/>
                    </a:lnTo>
                    <a:lnTo>
                      <a:pt x="5" y="563"/>
                    </a:lnTo>
                    <a:lnTo>
                      <a:pt x="1" y="530"/>
                    </a:lnTo>
                    <a:lnTo>
                      <a:pt x="0" y="498"/>
                    </a:lnTo>
                    <a:lnTo>
                      <a:pt x="1" y="465"/>
                    </a:lnTo>
                    <a:lnTo>
                      <a:pt x="5" y="431"/>
                    </a:lnTo>
                    <a:lnTo>
                      <a:pt x="12" y="399"/>
                    </a:lnTo>
                    <a:lnTo>
                      <a:pt x="24" y="367"/>
                    </a:lnTo>
                    <a:lnTo>
                      <a:pt x="38" y="336"/>
                    </a:lnTo>
                    <a:lnTo>
                      <a:pt x="55" y="306"/>
                    </a:lnTo>
                    <a:lnTo>
                      <a:pt x="76" y="276"/>
                    </a:lnTo>
                    <a:lnTo>
                      <a:pt x="96" y="249"/>
                    </a:lnTo>
                    <a:lnTo>
                      <a:pt x="119" y="223"/>
                    </a:lnTo>
                    <a:lnTo>
                      <a:pt x="141" y="197"/>
                    </a:lnTo>
                    <a:lnTo>
                      <a:pt x="165" y="174"/>
                    </a:lnTo>
                    <a:lnTo>
                      <a:pt x="191" y="152"/>
                    </a:lnTo>
                    <a:lnTo>
                      <a:pt x="217" y="132"/>
                    </a:lnTo>
                    <a:lnTo>
                      <a:pt x="243" y="112"/>
                    </a:lnTo>
                    <a:lnTo>
                      <a:pt x="272" y="95"/>
                    </a:lnTo>
                    <a:lnTo>
                      <a:pt x="300" y="79"/>
                    </a:lnTo>
                    <a:lnTo>
                      <a:pt x="329" y="64"/>
                    </a:lnTo>
                    <a:lnTo>
                      <a:pt x="358" y="51"/>
                    </a:lnTo>
                    <a:lnTo>
                      <a:pt x="389" y="39"/>
                    </a:lnTo>
                    <a:lnTo>
                      <a:pt x="419" y="29"/>
                    </a:lnTo>
                    <a:lnTo>
                      <a:pt x="450" y="19"/>
                    </a:lnTo>
                    <a:lnTo>
                      <a:pt x="482" y="12"/>
                    </a:lnTo>
                    <a:lnTo>
                      <a:pt x="513" y="6"/>
                    </a:lnTo>
                    <a:lnTo>
                      <a:pt x="545" y="3"/>
                    </a:lnTo>
                    <a:lnTo>
                      <a:pt x="577" y="0"/>
                    </a:lnTo>
                    <a:lnTo>
                      <a:pt x="609" y="0"/>
                    </a:lnTo>
                    <a:lnTo>
                      <a:pt x="641" y="0"/>
                    </a:lnTo>
                    <a:lnTo>
                      <a:pt x="673" y="2"/>
                    </a:lnTo>
                    <a:lnTo>
                      <a:pt x="706" y="5"/>
                    </a:lnTo>
                    <a:lnTo>
                      <a:pt x="738" y="11"/>
                    </a:lnTo>
                    <a:lnTo>
                      <a:pt x="770" y="18"/>
                    </a:lnTo>
                    <a:lnTo>
                      <a:pt x="801" y="27"/>
                    </a:lnTo>
                    <a:lnTo>
                      <a:pt x="833" y="38"/>
                    </a:lnTo>
                    <a:lnTo>
                      <a:pt x="864" y="50"/>
                    </a:lnTo>
                    <a:lnTo>
                      <a:pt x="894" y="64"/>
                    </a:lnTo>
                    <a:lnTo>
                      <a:pt x="925" y="79"/>
                    </a:lnTo>
                    <a:lnTo>
                      <a:pt x="954" y="96"/>
                    </a:lnTo>
                    <a:lnTo>
                      <a:pt x="984" y="115"/>
                    </a:lnTo>
                    <a:lnTo>
                      <a:pt x="1038" y="157"/>
                    </a:lnTo>
                    <a:lnTo>
                      <a:pt x="1088" y="203"/>
                    </a:lnTo>
                    <a:lnTo>
                      <a:pt x="1132" y="253"/>
                    </a:lnTo>
                    <a:lnTo>
                      <a:pt x="1171" y="308"/>
                    </a:lnTo>
                    <a:lnTo>
                      <a:pt x="1204" y="365"/>
                    </a:lnTo>
                    <a:lnTo>
                      <a:pt x="1231" y="425"/>
                    </a:lnTo>
                    <a:lnTo>
                      <a:pt x="1253" y="487"/>
                    </a:lnTo>
                    <a:lnTo>
                      <a:pt x="1269" y="551"/>
                    </a:lnTo>
                    <a:lnTo>
                      <a:pt x="1278" y="616"/>
                    </a:lnTo>
                    <a:lnTo>
                      <a:pt x="1281" y="683"/>
                    </a:lnTo>
                    <a:lnTo>
                      <a:pt x="1279" y="749"/>
                    </a:lnTo>
                    <a:lnTo>
                      <a:pt x="1270" y="814"/>
                    </a:lnTo>
                    <a:lnTo>
                      <a:pt x="1254" y="879"/>
                    </a:lnTo>
                    <a:lnTo>
                      <a:pt x="1232" y="943"/>
                    </a:lnTo>
                    <a:lnTo>
                      <a:pt x="1204" y="1006"/>
                    </a:lnTo>
                    <a:lnTo>
                      <a:pt x="1169" y="1067"/>
                    </a:lnTo>
                    <a:close/>
                  </a:path>
                </a:pathLst>
              </a:custGeom>
              <a:solidFill>
                <a:srgbClr val="EF07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Freeform 385"/>
              <p:cNvSpPr>
                <a:spLocks/>
              </p:cNvSpPr>
              <p:nvPr/>
            </p:nvSpPr>
            <p:spPr bwMode="auto">
              <a:xfrm>
                <a:off x="1516" y="1513"/>
                <a:ext cx="214" cy="153"/>
              </a:xfrm>
              <a:custGeom>
                <a:avLst/>
                <a:gdLst>
                  <a:gd name="T0" fmla="*/ 0 w 1281"/>
                  <a:gd name="T1" fmla="*/ 0 h 1067"/>
                  <a:gd name="T2" fmla="*/ 0 w 1281"/>
                  <a:gd name="T3" fmla="*/ 0 h 1067"/>
                  <a:gd name="T4" fmla="*/ 0 w 1281"/>
                  <a:gd name="T5" fmla="*/ 0 h 1067"/>
                  <a:gd name="T6" fmla="*/ 0 w 1281"/>
                  <a:gd name="T7" fmla="*/ 0 h 1067"/>
                  <a:gd name="T8" fmla="*/ 0 w 1281"/>
                  <a:gd name="T9" fmla="*/ 0 h 1067"/>
                  <a:gd name="T10" fmla="*/ 0 w 1281"/>
                  <a:gd name="T11" fmla="*/ 0 h 1067"/>
                  <a:gd name="T12" fmla="*/ 0 w 1281"/>
                  <a:gd name="T13" fmla="*/ 0 h 1067"/>
                  <a:gd name="T14" fmla="*/ 0 w 1281"/>
                  <a:gd name="T15" fmla="*/ 0 h 1067"/>
                  <a:gd name="T16" fmla="*/ 0 w 1281"/>
                  <a:gd name="T17" fmla="*/ 0 h 1067"/>
                  <a:gd name="T18" fmla="*/ 0 w 1281"/>
                  <a:gd name="T19" fmla="*/ 0 h 1067"/>
                  <a:gd name="T20" fmla="*/ 0 w 1281"/>
                  <a:gd name="T21" fmla="*/ 0 h 1067"/>
                  <a:gd name="T22" fmla="*/ 0 w 1281"/>
                  <a:gd name="T23" fmla="*/ 0 h 1067"/>
                  <a:gd name="T24" fmla="*/ 0 w 1281"/>
                  <a:gd name="T25" fmla="*/ 0 h 1067"/>
                  <a:gd name="T26" fmla="*/ 0 w 1281"/>
                  <a:gd name="T27" fmla="*/ 0 h 1067"/>
                  <a:gd name="T28" fmla="*/ 0 w 1281"/>
                  <a:gd name="T29" fmla="*/ 0 h 1067"/>
                  <a:gd name="T30" fmla="*/ 0 w 1281"/>
                  <a:gd name="T31" fmla="*/ 0 h 1067"/>
                  <a:gd name="T32" fmla="*/ 0 w 1281"/>
                  <a:gd name="T33" fmla="*/ 0 h 1067"/>
                  <a:gd name="T34" fmla="*/ 0 w 1281"/>
                  <a:gd name="T35" fmla="*/ 0 h 1067"/>
                  <a:gd name="T36" fmla="*/ 0 w 1281"/>
                  <a:gd name="T37" fmla="*/ 0 h 1067"/>
                  <a:gd name="T38" fmla="*/ 0 w 1281"/>
                  <a:gd name="T39" fmla="*/ 0 h 1067"/>
                  <a:gd name="T40" fmla="*/ 0 w 1281"/>
                  <a:gd name="T41" fmla="*/ 0 h 1067"/>
                  <a:gd name="T42" fmla="*/ 0 w 1281"/>
                  <a:gd name="T43" fmla="*/ 0 h 1067"/>
                  <a:gd name="T44" fmla="*/ 0 w 1281"/>
                  <a:gd name="T45" fmla="*/ 0 h 1067"/>
                  <a:gd name="T46" fmla="*/ 0 w 1281"/>
                  <a:gd name="T47" fmla="*/ 0 h 1067"/>
                  <a:gd name="T48" fmla="*/ 0 w 1281"/>
                  <a:gd name="T49" fmla="*/ 0 h 1067"/>
                  <a:gd name="T50" fmla="*/ 0 w 1281"/>
                  <a:gd name="T51" fmla="*/ 0 h 1067"/>
                  <a:gd name="T52" fmla="*/ 0 w 1281"/>
                  <a:gd name="T53" fmla="*/ 0 h 1067"/>
                  <a:gd name="T54" fmla="*/ 0 w 1281"/>
                  <a:gd name="T55" fmla="*/ 0 h 1067"/>
                  <a:gd name="T56" fmla="*/ 0 w 1281"/>
                  <a:gd name="T57" fmla="*/ 0 h 1067"/>
                  <a:gd name="T58" fmla="*/ 0 w 1281"/>
                  <a:gd name="T59" fmla="*/ 0 h 1067"/>
                  <a:gd name="T60" fmla="*/ 0 w 1281"/>
                  <a:gd name="T61" fmla="*/ 0 h 1067"/>
                  <a:gd name="T62" fmla="*/ 0 w 1281"/>
                  <a:gd name="T63" fmla="*/ 0 h 1067"/>
                  <a:gd name="T64" fmla="*/ 0 w 1281"/>
                  <a:gd name="T65" fmla="*/ 0 h 1067"/>
                  <a:gd name="T66" fmla="*/ 0 w 1281"/>
                  <a:gd name="T67" fmla="*/ 0 h 1067"/>
                  <a:gd name="T68" fmla="*/ 0 w 1281"/>
                  <a:gd name="T69" fmla="*/ 0 h 1067"/>
                  <a:gd name="T70" fmla="*/ 0 w 1281"/>
                  <a:gd name="T71" fmla="*/ 0 h 1067"/>
                  <a:gd name="T72" fmla="*/ 0 w 1281"/>
                  <a:gd name="T73" fmla="*/ 0 h 1067"/>
                  <a:gd name="T74" fmla="*/ 0 w 1281"/>
                  <a:gd name="T75" fmla="*/ 0 h 1067"/>
                  <a:gd name="T76" fmla="*/ 0 w 1281"/>
                  <a:gd name="T77" fmla="*/ 0 h 1067"/>
                  <a:gd name="T78" fmla="*/ 0 w 1281"/>
                  <a:gd name="T79" fmla="*/ 0 h 1067"/>
                  <a:gd name="T80" fmla="*/ 0 w 1281"/>
                  <a:gd name="T81" fmla="*/ 0 h 1067"/>
                  <a:gd name="T82" fmla="*/ 0 w 1281"/>
                  <a:gd name="T83" fmla="*/ 0 h 1067"/>
                  <a:gd name="T84" fmla="*/ 0 w 1281"/>
                  <a:gd name="T85" fmla="*/ 0 h 1067"/>
                  <a:gd name="T86" fmla="*/ 0 w 1281"/>
                  <a:gd name="T87" fmla="*/ 0 h 1067"/>
                  <a:gd name="T88" fmla="*/ 0 w 1281"/>
                  <a:gd name="T89" fmla="*/ 0 h 1067"/>
                  <a:gd name="T90" fmla="*/ 0 w 1281"/>
                  <a:gd name="T91" fmla="*/ 0 h 1067"/>
                  <a:gd name="T92" fmla="*/ 0 w 1281"/>
                  <a:gd name="T93" fmla="*/ 0 h 1067"/>
                  <a:gd name="T94" fmla="*/ 0 w 1281"/>
                  <a:gd name="T95" fmla="*/ 0 h 1067"/>
                  <a:gd name="T96" fmla="*/ 0 w 1281"/>
                  <a:gd name="T97" fmla="*/ 0 h 1067"/>
                  <a:gd name="T98" fmla="*/ 0 w 1281"/>
                  <a:gd name="T99" fmla="*/ 0 h 1067"/>
                  <a:gd name="T100" fmla="*/ 0 w 1281"/>
                  <a:gd name="T101" fmla="*/ 0 h 1067"/>
                  <a:gd name="T102" fmla="*/ 0 w 1281"/>
                  <a:gd name="T103" fmla="*/ 0 h 1067"/>
                  <a:gd name="T104" fmla="*/ 0 w 1281"/>
                  <a:gd name="T105" fmla="*/ 0 h 1067"/>
                  <a:gd name="T106" fmla="*/ 0 w 1281"/>
                  <a:gd name="T107" fmla="*/ 0 h 1067"/>
                  <a:gd name="T108" fmla="*/ 0 w 1281"/>
                  <a:gd name="T109" fmla="*/ 0 h 1067"/>
                  <a:gd name="T110" fmla="*/ 0 w 1281"/>
                  <a:gd name="T111" fmla="*/ 0 h 1067"/>
                  <a:gd name="T112" fmla="*/ 0 w 1281"/>
                  <a:gd name="T113" fmla="*/ 0 h 10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1"/>
                  <a:gd name="T172" fmla="*/ 0 h 1067"/>
                  <a:gd name="T173" fmla="*/ 1281 w 1281"/>
                  <a:gd name="T174" fmla="*/ 1067 h 10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1" h="1067">
                    <a:moveTo>
                      <a:pt x="112" y="0"/>
                    </a:moveTo>
                    <a:lnTo>
                      <a:pt x="95" y="30"/>
                    </a:lnTo>
                    <a:lnTo>
                      <a:pt x="81" y="61"/>
                    </a:lnTo>
                    <a:lnTo>
                      <a:pt x="69" y="93"/>
                    </a:lnTo>
                    <a:lnTo>
                      <a:pt x="62" y="125"/>
                    </a:lnTo>
                    <a:lnTo>
                      <a:pt x="58" y="159"/>
                    </a:lnTo>
                    <a:lnTo>
                      <a:pt x="57" y="192"/>
                    </a:lnTo>
                    <a:lnTo>
                      <a:pt x="58" y="224"/>
                    </a:lnTo>
                    <a:lnTo>
                      <a:pt x="62" y="257"/>
                    </a:lnTo>
                    <a:lnTo>
                      <a:pt x="70" y="289"/>
                    </a:lnTo>
                    <a:lnTo>
                      <a:pt x="82" y="321"/>
                    </a:lnTo>
                    <a:lnTo>
                      <a:pt x="95" y="350"/>
                    </a:lnTo>
                    <a:lnTo>
                      <a:pt x="111" y="379"/>
                    </a:lnTo>
                    <a:lnTo>
                      <a:pt x="130" y="406"/>
                    </a:lnTo>
                    <a:lnTo>
                      <a:pt x="153" y="431"/>
                    </a:lnTo>
                    <a:lnTo>
                      <a:pt x="178" y="455"/>
                    </a:lnTo>
                    <a:lnTo>
                      <a:pt x="205" y="476"/>
                    </a:lnTo>
                    <a:lnTo>
                      <a:pt x="235" y="494"/>
                    </a:lnTo>
                    <a:lnTo>
                      <a:pt x="265" y="508"/>
                    </a:lnTo>
                    <a:lnTo>
                      <a:pt x="297" y="520"/>
                    </a:lnTo>
                    <a:lnTo>
                      <a:pt x="329" y="528"/>
                    </a:lnTo>
                    <a:lnTo>
                      <a:pt x="361" y="533"/>
                    </a:lnTo>
                    <a:lnTo>
                      <a:pt x="392" y="534"/>
                    </a:lnTo>
                    <a:lnTo>
                      <a:pt x="425" y="531"/>
                    </a:lnTo>
                    <a:lnTo>
                      <a:pt x="457" y="527"/>
                    </a:lnTo>
                    <a:lnTo>
                      <a:pt x="488" y="519"/>
                    </a:lnTo>
                    <a:lnTo>
                      <a:pt x="518" y="508"/>
                    </a:lnTo>
                    <a:lnTo>
                      <a:pt x="548" y="494"/>
                    </a:lnTo>
                    <a:lnTo>
                      <a:pt x="575" y="477"/>
                    </a:lnTo>
                    <a:lnTo>
                      <a:pt x="601" y="457"/>
                    </a:lnTo>
                    <a:lnTo>
                      <a:pt x="626" y="434"/>
                    </a:lnTo>
                    <a:lnTo>
                      <a:pt x="649" y="408"/>
                    </a:lnTo>
                    <a:lnTo>
                      <a:pt x="669" y="380"/>
                    </a:lnTo>
                    <a:lnTo>
                      <a:pt x="689" y="352"/>
                    </a:lnTo>
                    <a:lnTo>
                      <a:pt x="712" y="327"/>
                    </a:lnTo>
                    <a:lnTo>
                      <a:pt x="737" y="304"/>
                    </a:lnTo>
                    <a:lnTo>
                      <a:pt x="763" y="285"/>
                    </a:lnTo>
                    <a:lnTo>
                      <a:pt x="791" y="267"/>
                    </a:lnTo>
                    <a:lnTo>
                      <a:pt x="821" y="253"/>
                    </a:lnTo>
                    <a:lnTo>
                      <a:pt x="852" y="243"/>
                    </a:lnTo>
                    <a:lnTo>
                      <a:pt x="882" y="235"/>
                    </a:lnTo>
                    <a:lnTo>
                      <a:pt x="914" y="229"/>
                    </a:lnTo>
                    <a:lnTo>
                      <a:pt x="946" y="228"/>
                    </a:lnTo>
                    <a:lnTo>
                      <a:pt x="979" y="229"/>
                    </a:lnTo>
                    <a:lnTo>
                      <a:pt x="1010" y="233"/>
                    </a:lnTo>
                    <a:lnTo>
                      <a:pt x="1042" y="242"/>
                    </a:lnTo>
                    <a:lnTo>
                      <a:pt x="1073" y="252"/>
                    </a:lnTo>
                    <a:lnTo>
                      <a:pt x="1103" y="267"/>
                    </a:lnTo>
                    <a:lnTo>
                      <a:pt x="1133" y="285"/>
                    </a:lnTo>
                    <a:lnTo>
                      <a:pt x="1160" y="306"/>
                    </a:lnTo>
                    <a:lnTo>
                      <a:pt x="1185" y="329"/>
                    </a:lnTo>
                    <a:lnTo>
                      <a:pt x="1208" y="354"/>
                    </a:lnTo>
                    <a:lnTo>
                      <a:pt x="1227" y="381"/>
                    </a:lnTo>
                    <a:lnTo>
                      <a:pt x="1243" y="410"/>
                    </a:lnTo>
                    <a:lnTo>
                      <a:pt x="1256" y="441"/>
                    </a:lnTo>
                    <a:lnTo>
                      <a:pt x="1268" y="471"/>
                    </a:lnTo>
                    <a:lnTo>
                      <a:pt x="1276" y="503"/>
                    </a:lnTo>
                    <a:lnTo>
                      <a:pt x="1280" y="536"/>
                    </a:lnTo>
                    <a:lnTo>
                      <a:pt x="1281" y="569"/>
                    </a:lnTo>
                    <a:lnTo>
                      <a:pt x="1280" y="601"/>
                    </a:lnTo>
                    <a:lnTo>
                      <a:pt x="1276" y="635"/>
                    </a:lnTo>
                    <a:lnTo>
                      <a:pt x="1269" y="668"/>
                    </a:lnTo>
                    <a:lnTo>
                      <a:pt x="1257" y="699"/>
                    </a:lnTo>
                    <a:lnTo>
                      <a:pt x="1243" y="730"/>
                    </a:lnTo>
                    <a:lnTo>
                      <a:pt x="1226" y="761"/>
                    </a:lnTo>
                    <a:lnTo>
                      <a:pt x="1206" y="790"/>
                    </a:lnTo>
                    <a:lnTo>
                      <a:pt x="1185" y="816"/>
                    </a:lnTo>
                    <a:lnTo>
                      <a:pt x="1163" y="843"/>
                    </a:lnTo>
                    <a:lnTo>
                      <a:pt x="1140" y="868"/>
                    </a:lnTo>
                    <a:lnTo>
                      <a:pt x="1116" y="891"/>
                    </a:lnTo>
                    <a:lnTo>
                      <a:pt x="1091" y="913"/>
                    </a:lnTo>
                    <a:lnTo>
                      <a:pt x="1065" y="934"/>
                    </a:lnTo>
                    <a:lnTo>
                      <a:pt x="1038" y="953"/>
                    </a:lnTo>
                    <a:lnTo>
                      <a:pt x="1010" y="970"/>
                    </a:lnTo>
                    <a:lnTo>
                      <a:pt x="982" y="986"/>
                    </a:lnTo>
                    <a:lnTo>
                      <a:pt x="954" y="1001"/>
                    </a:lnTo>
                    <a:lnTo>
                      <a:pt x="924" y="1014"/>
                    </a:lnTo>
                    <a:lnTo>
                      <a:pt x="894" y="1027"/>
                    </a:lnTo>
                    <a:lnTo>
                      <a:pt x="863" y="1036"/>
                    </a:lnTo>
                    <a:lnTo>
                      <a:pt x="832" y="1046"/>
                    </a:lnTo>
                    <a:lnTo>
                      <a:pt x="801" y="1053"/>
                    </a:lnTo>
                    <a:lnTo>
                      <a:pt x="769" y="1059"/>
                    </a:lnTo>
                    <a:lnTo>
                      <a:pt x="737" y="1063"/>
                    </a:lnTo>
                    <a:lnTo>
                      <a:pt x="705" y="1065"/>
                    </a:lnTo>
                    <a:lnTo>
                      <a:pt x="672" y="1067"/>
                    </a:lnTo>
                    <a:lnTo>
                      <a:pt x="641" y="1065"/>
                    </a:lnTo>
                    <a:lnTo>
                      <a:pt x="609" y="1063"/>
                    </a:lnTo>
                    <a:lnTo>
                      <a:pt x="576" y="1060"/>
                    </a:lnTo>
                    <a:lnTo>
                      <a:pt x="544" y="1054"/>
                    </a:lnTo>
                    <a:lnTo>
                      <a:pt x="513" y="1047"/>
                    </a:lnTo>
                    <a:lnTo>
                      <a:pt x="481" y="1039"/>
                    </a:lnTo>
                    <a:lnTo>
                      <a:pt x="449" y="1028"/>
                    </a:lnTo>
                    <a:lnTo>
                      <a:pt x="418" y="1017"/>
                    </a:lnTo>
                    <a:lnTo>
                      <a:pt x="388" y="1003"/>
                    </a:lnTo>
                    <a:lnTo>
                      <a:pt x="357" y="988"/>
                    </a:lnTo>
                    <a:lnTo>
                      <a:pt x="328" y="970"/>
                    </a:lnTo>
                    <a:lnTo>
                      <a:pt x="298" y="951"/>
                    </a:lnTo>
                    <a:lnTo>
                      <a:pt x="243" y="910"/>
                    </a:lnTo>
                    <a:lnTo>
                      <a:pt x="193" y="863"/>
                    </a:lnTo>
                    <a:lnTo>
                      <a:pt x="149" y="813"/>
                    </a:lnTo>
                    <a:lnTo>
                      <a:pt x="110" y="758"/>
                    </a:lnTo>
                    <a:lnTo>
                      <a:pt x="77" y="701"/>
                    </a:lnTo>
                    <a:lnTo>
                      <a:pt x="50" y="641"/>
                    </a:lnTo>
                    <a:lnTo>
                      <a:pt x="28" y="579"/>
                    </a:lnTo>
                    <a:lnTo>
                      <a:pt x="12" y="515"/>
                    </a:lnTo>
                    <a:lnTo>
                      <a:pt x="3" y="450"/>
                    </a:lnTo>
                    <a:lnTo>
                      <a:pt x="0" y="384"/>
                    </a:lnTo>
                    <a:lnTo>
                      <a:pt x="2" y="317"/>
                    </a:lnTo>
                    <a:lnTo>
                      <a:pt x="11" y="252"/>
                    </a:lnTo>
                    <a:lnTo>
                      <a:pt x="27" y="187"/>
                    </a:lnTo>
                    <a:lnTo>
                      <a:pt x="49" y="123"/>
                    </a:lnTo>
                    <a:lnTo>
                      <a:pt x="77" y="6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42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Freeform 386"/>
              <p:cNvSpPr>
                <a:spLocks/>
              </p:cNvSpPr>
              <p:nvPr/>
            </p:nvSpPr>
            <p:spPr bwMode="auto">
              <a:xfrm>
                <a:off x="1396" y="1409"/>
                <a:ext cx="77" cy="91"/>
              </a:xfrm>
              <a:custGeom>
                <a:avLst/>
                <a:gdLst>
                  <a:gd name="T0" fmla="*/ 0 w 463"/>
                  <a:gd name="T1" fmla="*/ 0 h 635"/>
                  <a:gd name="T2" fmla="*/ 0 w 463"/>
                  <a:gd name="T3" fmla="*/ 0 h 635"/>
                  <a:gd name="T4" fmla="*/ 0 w 463"/>
                  <a:gd name="T5" fmla="*/ 0 h 635"/>
                  <a:gd name="T6" fmla="*/ 0 w 463"/>
                  <a:gd name="T7" fmla="*/ 0 h 635"/>
                  <a:gd name="T8" fmla="*/ 0 w 463"/>
                  <a:gd name="T9" fmla="*/ 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635"/>
                  <a:gd name="T17" fmla="*/ 463 w 463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635">
                    <a:moveTo>
                      <a:pt x="93" y="635"/>
                    </a:moveTo>
                    <a:lnTo>
                      <a:pt x="0" y="571"/>
                    </a:lnTo>
                    <a:lnTo>
                      <a:pt x="370" y="0"/>
                    </a:lnTo>
                    <a:lnTo>
                      <a:pt x="463" y="63"/>
                    </a:lnTo>
                    <a:lnTo>
                      <a:pt x="93" y="6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Freeform 387"/>
              <p:cNvSpPr>
                <a:spLocks/>
              </p:cNvSpPr>
              <p:nvPr/>
            </p:nvSpPr>
            <p:spPr bwMode="auto">
              <a:xfrm>
                <a:off x="1419" y="1422"/>
                <a:ext cx="77" cy="91"/>
              </a:xfrm>
              <a:custGeom>
                <a:avLst/>
                <a:gdLst>
                  <a:gd name="T0" fmla="*/ 0 w 464"/>
                  <a:gd name="T1" fmla="*/ 0 h 636"/>
                  <a:gd name="T2" fmla="*/ 0 w 464"/>
                  <a:gd name="T3" fmla="*/ 0 h 636"/>
                  <a:gd name="T4" fmla="*/ 0 w 464"/>
                  <a:gd name="T5" fmla="*/ 0 h 636"/>
                  <a:gd name="T6" fmla="*/ 0 w 464"/>
                  <a:gd name="T7" fmla="*/ 0 h 636"/>
                  <a:gd name="T8" fmla="*/ 0 w 464"/>
                  <a:gd name="T9" fmla="*/ 0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4"/>
                  <a:gd name="T16" fmla="*/ 0 h 636"/>
                  <a:gd name="T17" fmla="*/ 464 w 464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4" h="636">
                    <a:moveTo>
                      <a:pt x="93" y="636"/>
                    </a:moveTo>
                    <a:lnTo>
                      <a:pt x="0" y="572"/>
                    </a:lnTo>
                    <a:lnTo>
                      <a:pt x="371" y="0"/>
                    </a:lnTo>
                    <a:lnTo>
                      <a:pt x="464" y="63"/>
                    </a:lnTo>
                    <a:lnTo>
                      <a:pt x="93" y="6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Freeform 388"/>
              <p:cNvSpPr>
                <a:spLocks/>
              </p:cNvSpPr>
              <p:nvPr/>
            </p:nvSpPr>
            <p:spPr bwMode="auto">
              <a:xfrm>
                <a:off x="1442" y="1436"/>
                <a:ext cx="78" cy="91"/>
              </a:xfrm>
              <a:custGeom>
                <a:avLst/>
                <a:gdLst>
                  <a:gd name="T0" fmla="*/ 0 w 463"/>
                  <a:gd name="T1" fmla="*/ 0 h 637"/>
                  <a:gd name="T2" fmla="*/ 0 w 463"/>
                  <a:gd name="T3" fmla="*/ 0 h 637"/>
                  <a:gd name="T4" fmla="*/ 0 w 463"/>
                  <a:gd name="T5" fmla="*/ 0 h 637"/>
                  <a:gd name="T6" fmla="*/ 0 w 463"/>
                  <a:gd name="T7" fmla="*/ 0 h 637"/>
                  <a:gd name="T8" fmla="*/ 0 w 463"/>
                  <a:gd name="T9" fmla="*/ 0 h 6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637"/>
                  <a:gd name="T17" fmla="*/ 463 w 463"/>
                  <a:gd name="T18" fmla="*/ 637 h 6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637">
                    <a:moveTo>
                      <a:pt x="92" y="637"/>
                    </a:moveTo>
                    <a:lnTo>
                      <a:pt x="0" y="573"/>
                    </a:lnTo>
                    <a:lnTo>
                      <a:pt x="370" y="0"/>
                    </a:lnTo>
                    <a:lnTo>
                      <a:pt x="463" y="64"/>
                    </a:lnTo>
                    <a:lnTo>
                      <a:pt x="92" y="6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5" name="Freeform 389"/>
              <p:cNvSpPr>
                <a:spLocks/>
              </p:cNvSpPr>
              <p:nvPr/>
            </p:nvSpPr>
            <p:spPr bwMode="auto">
              <a:xfrm>
                <a:off x="1770" y="1608"/>
                <a:ext cx="44" cy="47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326"/>
                    </a:moveTo>
                    <a:lnTo>
                      <a:pt x="0" y="262"/>
                    </a:lnTo>
                    <a:lnTo>
                      <a:pt x="171" y="0"/>
                    </a:lnTo>
                    <a:lnTo>
                      <a:pt x="263" y="64"/>
                    </a:lnTo>
                    <a:lnTo>
                      <a:pt x="93" y="3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6" name="Freeform 390"/>
              <p:cNvSpPr>
                <a:spLocks/>
              </p:cNvSpPr>
              <p:nvPr/>
            </p:nvSpPr>
            <p:spPr bwMode="auto">
              <a:xfrm>
                <a:off x="1736" y="1653"/>
                <a:ext cx="44" cy="46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326"/>
                    </a:moveTo>
                    <a:lnTo>
                      <a:pt x="0" y="263"/>
                    </a:lnTo>
                    <a:lnTo>
                      <a:pt x="170" y="0"/>
                    </a:lnTo>
                    <a:lnTo>
                      <a:pt x="263" y="64"/>
                    </a:lnTo>
                    <a:lnTo>
                      <a:pt x="93" y="3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7" name="Freeform 391"/>
              <p:cNvSpPr>
                <a:spLocks/>
              </p:cNvSpPr>
              <p:nvPr/>
            </p:nvSpPr>
            <p:spPr bwMode="auto">
              <a:xfrm>
                <a:off x="1793" y="1622"/>
                <a:ext cx="44" cy="46"/>
              </a:xfrm>
              <a:custGeom>
                <a:avLst/>
                <a:gdLst>
                  <a:gd name="T0" fmla="*/ 0 w 263"/>
                  <a:gd name="T1" fmla="*/ 0 h 325"/>
                  <a:gd name="T2" fmla="*/ 0 w 263"/>
                  <a:gd name="T3" fmla="*/ 0 h 325"/>
                  <a:gd name="T4" fmla="*/ 0 w 263"/>
                  <a:gd name="T5" fmla="*/ 0 h 325"/>
                  <a:gd name="T6" fmla="*/ 0 w 263"/>
                  <a:gd name="T7" fmla="*/ 0 h 325"/>
                  <a:gd name="T8" fmla="*/ 0 w 263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5"/>
                  <a:gd name="T17" fmla="*/ 263 w 263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5">
                    <a:moveTo>
                      <a:pt x="93" y="325"/>
                    </a:moveTo>
                    <a:lnTo>
                      <a:pt x="0" y="261"/>
                    </a:lnTo>
                    <a:lnTo>
                      <a:pt x="170" y="0"/>
                    </a:lnTo>
                    <a:lnTo>
                      <a:pt x="263" y="62"/>
                    </a:lnTo>
                    <a:lnTo>
                      <a:pt x="93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Freeform 392"/>
              <p:cNvSpPr>
                <a:spLocks/>
              </p:cNvSpPr>
              <p:nvPr/>
            </p:nvSpPr>
            <p:spPr bwMode="auto">
              <a:xfrm>
                <a:off x="1760" y="1666"/>
                <a:ext cx="43" cy="47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326"/>
                    </a:moveTo>
                    <a:lnTo>
                      <a:pt x="0" y="262"/>
                    </a:lnTo>
                    <a:lnTo>
                      <a:pt x="170" y="0"/>
                    </a:lnTo>
                    <a:lnTo>
                      <a:pt x="263" y="64"/>
                    </a:lnTo>
                    <a:lnTo>
                      <a:pt x="93" y="3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Freeform 393"/>
              <p:cNvSpPr>
                <a:spLocks/>
              </p:cNvSpPr>
              <p:nvPr/>
            </p:nvSpPr>
            <p:spPr bwMode="auto">
              <a:xfrm>
                <a:off x="1816" y="1636"/>
                <a:ext cx="44" cy="46"/>
              </a:xfrm>
              <a:custGeom>
                <a:avLst/>
                <a:gdLst>
                  <a:gd name="T0" fmla="*/ 0 w 263"/>
                  <a:gd name="T1" fmla="*/ 0 h 325"/>
                  <a:gd name="T2" fmla="*/ 0 w 263"/>
                  <a:gd name="T3" fmla="*/ 0 h 325"/>
                  <a:gd name="T4" fmla="*/ 0 w 263"/>
                  <a:gd name="T5" fmla="*/ 0 h 325"/>
                  <a:gd name="T6" fmla="*/ 0 w 263"/>
                  <a:gd name="T7" fmla="*/ 0 h 325"/>
                  <a:gd name="T8" fmla="*/ 0 w 263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5"/>
                  <a:gd name="T17" fmla="*/ 263 w 263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5">
                    <a:moveTo>
                      <a:pt x="93" y="325"/>
                    </a:moveTo>
                    <a:lnTo>
                      <a:pt x="0" y="262"/>
                    </a:lnTo>
                    <a:lnTo>
                      <a:pt x="170" y="0"/>
                    </a:lnTo>
                    <a:lnTo>
                      <a:pt x="263" y="63"/>
                    </a:lnTo>
                    <a:lnTo>
                      <a:pt x="93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Freeform 394"/>
              <p:cNvSpPr>
                <a:spLocks/>
              </p:cNvSpPr>
              <p:nvPr/>
            </p:nvSpPr>
            <p:spPr bwMode="auto">
              <a:xfrm>
                <a:off x="1783" y="1680"/>
                <a:ext cx="44" cy="46"/>
              </a:xfrm>
              <a:custGeom>
                <a:avLst/>
                <a:gdLst>
                  <a:gd name="T0" fmla="*/ 0 w 263"/>
                  <a:gd name="T1" fmla="*/ 0 h 325"/>
                  <a:gd name="T2" fmla="*/ 0 w 263"/>
                  <a:gd name="T3" fmla="*/ 0 h 325"/>
                  <a:gd name="T4" fmla="*/ 0 w 263"/>
                  <a:gd name="T5" fmla="*/ 0 h 325"/>
                  <a:gd name="T6" fmla="*/ 0 w 263"/>
                  <a:gd name="T7" fmla="*/ 0 h 325"/>
                  <a:gd name="T8" fmla="*/ 0 w 263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5"/>
                  <a:gd name="T17" fmla="*/ 263 w 263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5">
                    <a:moveTo>
                      <a:pt x="93" y="325"/>
                    </a:moveTo>
                    <a:lnTo>
                      <a:pt x="0" y="261"/>
                    </a:lnTo>
                    <a:lnTo>
                      <a:pt x="170" y="0"/>
                    </a:lnTo>
                    <a:lnTo>
                      <a:pt x="263" y="62"/>
                    </a:lnTo>
                    <a:lnTo>
                      <a:pt x="93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Freeform 395"/>
              <p:cNvSpPr>
                <a:spLocks/>
              </p:cNvSpPr>
              <p:nvPr/>
            </p:nvSpPr>
            <p:spPr bwMode="auto">
              <a:xfrm>
                <a:off x="1396" y="1636"/>
                <a:ext cx="77" cy="90"/>
              </a:xfrm>
              <a:custGeom>
                <a:avLst/>
                <a:gdLst>
                  <a:gd name="T0" fmla="*/ 0 w 463"/>
                  <a:gd name="T1" fmla="*/ 0 h 635"/>
                  <a:gd name="T2" fmla="*/ 0 w 463"/>
                  <a:gd name="T3" fmla="*/ 0 h 635"/>
                  <a:gd name="T4" fmla="*/ 0 w 463"/>
                  <a:gd name="T5" fmla="*/ 0 h 635"/>
                  <a:gd name="T6" fmla="*/ 0 w 463"/>
                  <a:gd name="T7" fmla="*/ 0 h 635"/>
                  <a:gd name="T8" fmla="*/ 0 w 463"/>
                  <a:gd name="T9" fmla="*/ 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635"/>
                  <a:gd name="T17" fmla="*/ 463 w 463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635">
                    <a:moveTo>
                      <a:pt x="93" y="0"/>
                    </a:moveTo>
                    <a:lnTo>
                      <a:pt x="0" y="63"/>
                    </a:lnTo>
                    <a:lnTo>
                      <a:pt x="370" y="635"/>
                    </a:lnTo>
                    <a:lnTo>
                      <a:pt x="463" y="57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Freeform 396"/>
              <p:cNvSpPr>
                <a:spLocks/>
              </p:cNvSpPr>
              <p:nvPr/>
            </p:nvSpPr>
            <p:spPr bwMode="auto">
              <a:xfrm>
                <a:off x="1453" y="1666"/>
                <a:ext cx="43" cy="47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0"/>
                    </a:moveTo>
                    <a:lnTo>
                      <a:pt x="0" y="64"/>
                    </a:lnTo>
                    <a:lnTo>
                      <a:pt x="170" y="326"/>
                    </a:lnTo>
                    <a:lnTo>
                      <a:pt x="263" y="26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Freeform 397"/>
              <p:cNvSpPr>
                <a:spLocks/>
              </p:cNvSpPr>
              <p:nvPr/>
            </p:nvSpPr>
            <p:spPr bwMode="auto">
              <a:xfrm>
                <a:off x="1419" y="1622"/>
                <a:ext cx="44" cy="46"/>
              </a:xfrm>
              <a:custGeom>
                <a:avLst/>
                <a:gdLst>
                  <a:gd name="T0" fmla="*/ 0 w 263"/>
                  <a:gd name="T1" fmla="*/ 0 h 325"/>
                  <a:gd name="T2" fmla="*/ 0 w 263"/>
                  <a:gd name="T3" fmla="*/ 0 h 325"/>
                  <a:gd name="T4" fmla="*/ 0 w 263"/>
                  <a:gd name="T5" fmla="*/ 0 h 325"/>
                  <a:gd name="T6" fmla="*/ 0 w 263"/>
                  <a:gd name="T7" fmla="*/ 0 h 325"/>
                  <a:gd name="T8" fmla="*/ 0 w 263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5"/>
                  <a:gd name="T17" fmla="*/ 263 w 263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5">
                    <a:moveTo>
                      <a:pt x="93" y="0"/>
                    </a:moveTo>
                    <a:lnTo>
                      <a:pt x="0" y="62"/>
                    </a:lnTo>
                    <a:lnTo>
                      <a:pt x="170" y="325"/>
                    </a:lnTo>
                    <a:lnTo>
                      <a:pt x="263" y="26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Freeform 398"/>
              <p:cNvSpPr>
                <a:spLocks/>
              </p:cNvSpPr>
              <p:nvPr/>
            </p:nvSpPr>
            <p:spPr bwMode="auto">
              <a:xfrm>
                <a:off x="1442" y="1608"/>
                <a:ext cx="78" cy="91"/>
              </a:xfrm>
              <a:custGeom>
                <a:avLst/>
                <a:gdLst>
                  <a:gd name="T0" fmla="*/ 0 w 463"/>
                  <a:gd name="T1" fmla="*/ 0 h 636"/>
                  <a:gd name="T2" fmla="*/ 0 w 463"/>
                  <a:gd name="T3" fmla="*/ 0 h 636"/>
                  <a:gd name="T4" fmla="*/ 0 w 463"/>
                  <a:gd name="T5" fmla="*/ 0 h 636"/>
                  <a:gd name="T6" fmla="*/ 0 w 463"/>
                  <a:gd name="T7" fmla="*/ 0 h 636"/>
                  <a:gd name="T8" fmla="*/ 0 w 463"/>
                  <a:gd name="T9" fmla="*/ 0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636"/>
                  <a:gd name="T17" fmla="*/ 463 w 463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636">
                    <a:moveTo>
                      <a:pt x="92" y="0"/>
                    </a:moveTo>
                    <a:lnTo>
                      <a:pt x="0" y="64"/>
                    </a:lnTo>
                    <a:lnTo>
                      <a:pt x="370" y="636"/>
                    </a:lnTo>
                    <a:lnTo>
                      <a:pt x="463" y="57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Freeform 399"/>
              <p:cNvSpPr>
                <a:spLocks/>
              </p:cNvSpPr>
              <p:nvPr/>
            </p:nvSpPr>
            <p:spPr bwMode="auto">
              <a:xfrm>
                <a:off x="1816" y="1453"/>
                <a:ext cx="44" cy="47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0"/>
                    </a:moveTo>
                    <a:lnTo>
                      <a:pt x="0" y="64"/>
                    </a:lnTo>
                    <a:lnTo>
                      <a:pt x="170" y="326"/>
                    </a:lnTo>
                    <a:lnTo>
                      <a:pt x="263" y="26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Freeform 400"/>
              <p:cNvSpPr>
                <a:spLocks/>
              </p:cNvSpPr>
              <p:nvPr/>
            </p:nvSpPr>
            <p:spPr bwMode="auto">
              <a:xfrm>
                <a:off x="1783" y="1409"/>
                <a:ext cx="44" cy="46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0"/>
                    </a:moveTo>
                    <a:lnTo>
                      <a:pt x="0" y="63"/>
                    </a:lnTo>
                    <a:lnTo>
                      <a:pt x="170" y="326"/>
                    </a:lnTo>
                    <a:lnTo>
                      <a:pt x="263" y="26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Freeform 401"/>
              <p:cNvSpPr>
                <a:spLocks/>
              </p:cNvSpPr>
              <p:nvPr/>
            </p:nvSpPr>
            <p:spPr bwMode="auto">
              <a:xfrm>
                <a:off x="1770" y="1480"/>
                <a:ext cx="44" cy="47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0"/>
                    </a:moveTo>
                    <a:lnTo>
                      <a:pt x="0" y="63"/>
                    </a:lnTo>
                    <a:lnTo>
                      <a:pt x="171" y="326"/>
                    </a:lnTo>
                    <a:lnTo>
                      <a:pt x="263" y="26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Freeform 402"/>
              <p:cNvSpPr>
                <a:spLocks/>
              </p:cNvSpPr>
              <p:nvPr/>
            </p:nvSpPr>
            <p:spPr bwMode="auto">
              <a:xfrm>
                <a:off x="1736" y="1436"/>
                <a:ext cx="44" cy="46"/>
              </a:xfrm>
              <a:custGeom>
                <a:avLst/>
                <a:gdLst>
                  <a:gd name="T0" fmla="*/ 0 w 263"/>
                  <a:gd name="T1" fmla="*/ 0 h 326"/>
                  <a:gd name="T2" fmla="*/ 0 w 263"/>
                  <a:gd name="T3" fmla="*/ 0 h 326"/>
                  <a:gd name="T4" fmla="*/ 0 w 263"/>
                  <a:gd name="T5" fmla="*/ 0 h 326"/>
                  <a:gd name="T6" fmla="*/ 0 w 263"/>
                  <a:gd name="T7" fmla="*/ 0 h 326"/>
                  <a:gd name="T8" fmla="*/ 0 w 263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326"/>
                  <a:gd name="T17" fmla="*/ 263 w 26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326">
                    <a:moveTo>
                      <a:pt x="93" y="0"/>
                    </a:moveTo>
                    <a:lnTo>
                      <a:pt x="0" y="64"/>
                    </a:lnTo>
                    <a:lnTo>
                      <a:pt x="170" y="326"/>
                    </a:lnTo>
                    <a:lnTo>
                      <a:pt x="263" y="26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Freeform 403"/>
              <p:cNvSpPr>
                <a:spLocks/>
              </p:cNvSpPr>
              <p:nvPr/>
            </p:nvSpPr>
            <p:spPr bwMode="auto">
              <a:xfrm>
                <a:off x="1760" y="1422"/>
                <a:ext cx="77" cy="91"/>
              </a:xfrm>
              <a:custGeom>
                <a:avLst/>
                <a:gdLst>
                  <a:gd name="T0" fmla="*/ 0 w 464"/>
                  <a:gd name="T1" fmla="*/ 0 h 636"/>
                  <a:gd name="T2" fmla="*/ 0 w 464"/>
                  <a:gd name="T3" fmla="*/ 0 h 636"/>
                  <a:gd name="T4" fmla="*/ 0 w 464"/>
                  <a:gd name="T5" fmla="*/ 0 h 636"/>
                  <a:gd name="T6" fmla="*/ 0 w 464"/>
                  <a:gd name="T7" fmla="*/ 0 h 636"/>
                  <a:gd name="T8" fmla="*/ 0 w 464"/>
                  <a:gd name="T9" fmla="*/ 0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4"/>
                  <a:gd name="T16" fmla="*/ 0 h 636"/>
                  <a:gd name="T17" fmla="*/ 464 w 464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4" h="636">
                    <a:moveTo>
                      <a:pt x="93" y="0"/>
                    </a:moveTo>
                    <a:lnTo>
                      <a:pt x="0" y="63"/>
                    </a:lnTo>
                    <a:lnTo>
                      <a:pt x="371" y="636"/>
                    </a:lnTo>
                    <a:lnTo>
                      <a:pt x="464" y="57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85" name="Rectangle 644"/>
            <p:cNvSpPr>
              <a:spLocks noChangeArrowheads="1"/>
            </p:cNvSpPr>
            <p:nvPr/>
          </p:nvSpPr>
          <p:spPr bwMode="auto">
            <a:xfrm>
              <a:off x="2050793" y="2172361"/>
              <a:ext cx="1062395" cy="6236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21577" name="Picture 2" descr="C:\Users\John.F.Quinn\Pictures\flag_of_Norway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365750" y="796925"/>
            <a:ext cx="981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78" name="Text Box 111"/>
          <p:cNvSpPr txBox="1">
            <a:spLocks noChangeArrowheads="1"/>
          </p:cNvSpPr>
          <p:nvPr/>
        </p:nvSpPr>
        <p:spPr bwMode="auto">
          <a:xfrm>
            <a:off x="5295900" y="14255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Norway</a:t>
            </a:r>
          </a:p>
        </p:txBody>
      </p:sp>
      <p:pic>
        <p:nvPicPr>
          <p:cNvPr id="21579" name="Picture 52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327525" y="800100"/>
            <a:ext cx="871538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80" name="Text Box 111"/>
          <p:cNvSpPr txBox="1">
            <a:spLocks noChangeArrowheads="1"/>
          </p:cNvSpPr>
          <p:nvPr/>
        </p:nvSpPr>
        <p:spPr bwMode="auto">
          <a:xfrm>
            <a:off x="4275138" y="1404938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Pakistan</a:t>
            </a:r>
          </a:p>
        </p:txBody>
      </p:sp>
      <p:sp>
        <p:nvSpPr>
          <p:cNvPr id="21581" name="Slide Number Placeholder 1"/>
          <p:cNvSpPr txBox="1">
            <a:spLocks/>
          </p:cNvSpPr>
          <p:nvPr/>
        </p:nvSpPr>
        <p:spPr bwMode="auto">
          <a:xfrm>
            <a:off x="6775450" y="5270500"/>
            <a:ext cx="492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34D95C6-BF72-4622-A73B-FCA63E5F3838}" type="slidenum">
              <a:rPr lang="en-US" sz="800"/>
              <a:pPr algn="r"/>
              <a:t>2</a:t>
            </a:fld>
            <a:endParaRPr lang="en-US" sz="800"/>
          </a:p>
        </p:txBody>
      </p:sp>
      <p:pic>
        <p:nvPicPr>
          <p:cNvPr id="21582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848600" y="1447800"/>
            <a:ext cx="10445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3" name="Rectangle 3"/>
          <p:cNvSpPr>
            <a:spLocks noChangeArrowheads="1"/>
          </p:cNvSpPr>
          <p:nvPr/>
        </p:nvSpPr>
        <p:spPr bwMode="black">
          <a:xfrm>
            <a:off x="6721475" y="1858963"/>
            <a:ext cx="11779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b="1"/>
              <a:t>Luxembourg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HL7 International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HL7 International has a number of major products</a:t>
            </a:r>
          </a:p>
          <a:p>
            <a:pPr lvl="1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Version 2.x</a:t>
            </a:r>
          </a:p>
          <a:p>
            <a:pPr lvl="1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Version 3 Reference Information Based Products</a:t>
            </a:r>
          </a:p>
          <a:p>
            <a:pPr lvl="2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Version 3 Messaging</a:t>
            </a:r>
          </a:p>
          <a:p>
            <a:pPr lvl="2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Version 3 Clinical Document Architecture (CDA)</a:t>
            </a:r>
          </a:p>
          <a:p>
            <a:pPr lvl="3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CDA Implementation Specifications or IGs (e.g., CCD)</a:t>
            </a:r>
          </a:p>
          <a:p>
            <a:pPr lvl="2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Version 3 Services (near-term future)</a:t>
            </a:r>
          </a:p>
          <a:p>
            <a:pPr lvl="2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Gello</a:t>
            </a:r>
            <a:endParaRPr lang="en-US" dirty="0" smtClean="0"/>
          </a:p>
          <a:p>
            <a:pPr lvl="2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Attachments</a:t>
            </a:r>
          </a:p>
          <a:p>
            <a:pPr lvl="2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Structured Product Labeling</a:t>
            </a:r>
          </a:p>
          <a:p>
            <a:pPr lvl="1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EHR-S &amp; PHR-S Set of Standards</a:t>
            </a:r>
          </a:p>
          <a:p>
            <a:pPr lvl="1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CCOW</a:t>
            </a:r>
          </a:p>
          <a:p>
            <a:pPr lvl="1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Arden Syntax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43400" y="6534150"/>
            <a:ext cx="533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82561-F86E-4135-9955-3B3B919C9025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06400" y="473075"/>
            <a:ext cx="8509000" cy="8223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HL7 International’s  Work </a:t>
            </a:r>
            <a:r>
              <a:rPr lang="en-US" sz="3200" b="1" dirty="0" smtClean="0"/>
              <a:t>Groups*</a:t>
            </a:r>
            <a:br>
              <a:rPr lang="en-US" sz="3200" b="1" dirty="0" smtClean="0"/>
            </a:br>
            <a:r>
              <a:rPr lang="en-US" sz="1600" b="1" i="1" dirty="0" smtClean="0"/>
              <a:t>(</a:t>
            </a:r>
            <a:r>
              <a:rPr lang="en-US" sz="1600" b="1" i="1" dirty="0" smtClean="0"/>
              <a:t>about 53)</a:t>
            </a:r>
            <a:endParaRPr lang="en-US" sz="3200" b="1" i="1" dirty="0" smtClean="0"/>
          </a:p>
        </p:txBody>
      </p:sp>
      <p:sp>
        <p:nvSpPr>
          <p:cNvPr id="41987" name="Rectangle 3"/>
          <p:cNvSpPr>
            <a:spLocks noGrp="1"/>
          </p:cNvSpPr>
          <p:nvPr>
            <p:ph sz="half" idx="4294967295"/>
          </p:nvPr>
        </p:nvSpPr>
        <p:spPr>
          <a:xfrm>
            <a:off x="379413" y="1663700"/>
            <a:ext cx="2590800" cy="4229100"/>
          </a:xfrm>
          <a:solidFill>
            <a:srgbClr val="EAEAEA"/>
          </a:solidFill>
          <a:ln>
            <a:solidFill>
              <a:srgbClr val="001E1D"/>
            </a:solidFill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100" smtClean="0"/>
              <a:t>HL7 Work Groups:</a:t>
            </a:r>
          </a:p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US" sz="110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Affiliate Due Diligence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Anatomic Pathology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Architecture Review Board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Arden Syntax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Attachments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Child Health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Clinical Context Object Workgroup (CCOW)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Clinical Decision Support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Clinical Genomics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Clinical Interoperability Council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Clinical Statement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Community Based Collaborative Care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Education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Electronic Health Record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Electronic Services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Emergency Care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Financial Management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Generation of Anesthesia Standards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100" smtClean="0"/>
          </a:p>
          <a:p>
            <a:pPr marL="228600" indent="-228600" eaLnBrk="1" hangingPunct="1">
              <a:spcBef>
                <a:spcPct val="0"/>
              </a:spcBef>
            </a:pPr>
            <a:endParaRPr lang="en-US" sz="1100" smtClean="0"/>
          </a:p>
        </p:txBody>
      </p:sp>
      <p:sp>
        <p:nvSpPr>
          <p:cNvPr id="41988" name="Rectangle 4"/>
          <p:cNvSpPr>
            <a:spLocks noGrp="1"/>
          </p:cNvSpPr>
          <p:nvPr>
            <p:ph sz="half" idx="4294967295"/>
          </p:nvPr>
        </p:nvSpPr>
        <p:spPr>
          <a:xfrm>
            <a:off x="3289300" y="1663700"/>
            <a:ext cx="2562225" cy="4232275"/>
          </a:xfrm>
          <a:solidFill>
            <a:srgbClr val="EAEAEA"/>
          </a:solidFill>
          <a:ln>
            <a:solidFill>
              <a:srgbClr val="001E1D"/>
            </a:solidFill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100" smtClean="0"/>
          </a:p>
          <a:p>
            <a:pPr marL="228600" indent="-228600" eaLnBrk="1" hangingPunct="1">
              <a:spcBef>
                <a:spcPct val="0"/>
              </a:spcBef>
            </a:pPr>
            <a:endParaRPr lang="en-US" sz="110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Governance and Operations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Government Projects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Health Care Devices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Imaging Integration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Implementable Technology Specifications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Implementation / Conformance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Infrastructure and Messaging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International Council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International Mentoring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Marketing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Modeling and Methodology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Nomination Committee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Orders and Observations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Organizational Relations 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Outreach Committee for Clinical Research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Patient Administration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Patient Care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Patient Safety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100" smtClean="0"/>
              <a:t>Pharmacy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858000" y="6021388"/>
            <a:ext cx="1752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Tahoma" pitchFamily="34" charset="0"/>
              </a:rPr>
              <a:t>Updated: 05/11</a:t>
            </a: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6188075" y="1663700"/>
            <a:ext cx="2562225" cy="4229100"/>
          </a:xfrm>
          <a:prstGeom prst="rect">
            <a:avLst/>
          </a:prstGeom>
          <a:solidFill>
            <a:srgbClr val="EAEAEA"/>
          </a:solidFill>
          <a:ln w="9525">
            <a:solidFill>
              <a:srgbClr val="001E1D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buFont typeface="Arial" charset="0"/>
              <a:buChar char="•"/>
              <a:defRPr/>
            </a:pPr>
            <a:endParaRPr lang="en-US" sz="1100" dirty="0">
              <a:latin typeface="Calibri" pitchFamily="34" charset="0"/>
              <a:cs typeface="+mn-cs"/>
            </a:endParaRPr>
          </a:p>
          <a:p>
            <a:pPr marL="228600" indent="-228600">
              <a:buFont typeface="Arial" charset="0"/>
              <a:buChar char="•"/>
              <a:defRPr/>
            </a:pPr>
            <a:endParaRPr lang="en-US" sz="1100" dirty="0">
              <a:latin typeface="Calibri" pitchFamily="34" charset="0"/>
              <a:cs typeface="+mn-cs"/>
            </a:endParaRP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Policy Advisory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Process Improvement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Project Services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Public Health and Emergency Response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Publishing 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Recognition and Awards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Regulated Clinical Research Information Management (RCRIM)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RIMBAA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Roadmap Committee 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Security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Services Oriented Architecture 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Structured Documents 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Technical Steering Committee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Templates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Tooling</a:t>
            </a:r>
          </a:p>
          <a:p>
            <a:pPr marL="228600" indent="-228600"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100" dirty="0">
                <a:latin typeface="+mn-lt"/>
                <a:cs typeface="+mn-cs"/>
              </a:rPr>
              <a:t>Vocabulary</a:t>
            </a:r>
          </a:p>
        </p:txBody>
      </p:sp>
      <p:sp>
        <p:nvSpPr>
          <p:cNvPr id="41992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B9BC9F-35E3-4FE7-9C7B-2907C094661A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373063" y="6097588"/>
            <a:ext cx="5327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/>
              <a:t>*includes Board Appointed Committees / Work Groups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441450" y="311150"/>
            <a:ext cx="7324725" cy="6145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 flipH="1" flipV="1">
            <a:off x="1281113" y="431800"/>
            <a:ext cx="1587" cy="58023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7B04FB-5B15-4422-9886-3915632EBF6B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998663" y="663575"/>
          <a:ext cx="5646737" cy="5646738"/>
        </p:xfrm>
        <a:graphic>
          <a:graphicData uri="http://schemas.openxmlformats.org/presentationml/2006/ole">
            <p:oleObj spid="_x0000_s1026" name="Visio" r:id="rId3" imgW="5674944" imgH="5647447" progId="Visio.Drawing.11">
              <p:embed/>
            </p:oleObj>
          </a:graphicData>
        </a:graphic>
      </p:graphicFrame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31788" y="1412875"/>
            <a:ext cx="931862" cy="2508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 rot="16200000">
            <a:off x="-1789906" y="3145631"/>
            <a:ext cx="4997450" cy="642938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a typeface="+mj-ea"/>
              </a:rPr>
              <a:t>HL7 International’s Organization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11, 2011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HL7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HL7 work requires a TSC approved project.</a:t>
            </a:r>
          </a:p>
          <a:p>
            <a:pPr lvl="1"/>
            <a:r>
              <a:rPr lang="en-US" sz="2400" dirty="0" smtClean="0"/>
              <a:t>Failure to file a project application results in a refusal to approve balloting of the resulting WG work product.</a:t>
            </a:r>
          </a:p>
          <a:p>
            <a:r>
              <a:rPr lang="en-US" sz="2800" dirty="0" smtClean="0"/>
              <a:t>All Normative Standards require a 1-2 year period as a DSTU. Two volunteer organizations are required to test the DSTU before Normative Balloting is permitted.</a:t>
            </a:r>
          </a:p>
          <a:p>
            <a:r>
              <a:rPr lang="en-US" sz="2800" dirty="0" smtClean="0"/>
              <a:t>The current project list has over 325 approved projects.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 2011 HL7 Meeting Master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 2011 HL7 Meeting Master Alternate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2011-09 HL7 Org  Process Introduction</Template>
  <TotalTime>31</TotalTime>
  <Words>381</Words>
  <Application>Microsoft Office PowerPoint</Application>
  <PresentationFormat>On-screen Show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1 2011 HL7 Meeting Master</vt:lpstr>
      <vt:lpstr>1 2011 HL7 Meeting Master Alternate</vt:lpstr>
      <vt:lpstr>Visio</vt:lpstr>
      <vt:lpstr>HL7—Scope and Activites</vt:lpstr>
      <vt:lpstr>Slide 2</vt:lpstr>
      <vt:lpstr>HL7 International Products</vt:lpstr>
      <vt:lpstr>HL7 International’s  Work Groups* (about 53)</vt:lpstr>
      <vt:lpstr>Slide 5</vt:lpstr>
      <vt:lpstr>HL7 Projects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HL7—Scope and Activites</dc:title>
  <dc:creator>john.f.quinn</dc:creator>
  <cp:lastModifiedBy>john.f.quinn</cp:lastModifiedBy>
  <cp:revision>1</cp:revision>
  <dcterms:created xsi:type="dcterms:W3CDTF">2011-10-18T20:05:55Z</dcterms:created>
  <dcterms:modified xsi:type="dcterms:W3CDTF">2011-10-18T20:37:49Z</dcterms:modified>
</cp:coreProperties>
</file>